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Layouts/slideLayout1.xml" ContentType="application/vnd.openxmlformats-officedocument.presentationml.slideLayout+xml"/>
  <Default Extension="wav" ContentType="audio/wav"/>
  <Override PartName="/docProps/app.xml" ContentType="application/vnd.openxmlformats-officedocument.extended-properties+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0" r:id="rId1"/>
  </p:sldMasterIdLst>
  <p:sldIdLst>
    <p:sldId id="263" r:id="rId2"/>
    <p:sldId id="257" r:id="rId3"/>
    <p:sldId id="264" r:id="rId4"/>
    <p:sldId id="258" r:id="rId5"/>
    <p:sldId id="259" r:id="rId6"/>
    <p:sldId id="267" r:id="rId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1E888"/>
    <a:srgbClr val="CA9DD3"/>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2" d="100"/>
          <a:sy n="62" d="100"/>
        </p:scale>
        <p:origin x="-84" y="-156"/>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DC83E72D-F779-44E4-BD8E-689361C375B4}" type="datetimeFigureOut">
              <a:rPr lang="en-US" smtClean="0"/>
              <a:pPr/>
              <a:t>12/3/2012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CFD99E5-9BA8-4728-8432-3671481E18CF}"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C83E72D-F779-44E4-BD8E-689361C375B4}" type="datetimeFigureOut">
              <a:rPr lang="en-US" smtClean="0"/>
              <a:pPr/>
              <a:t>12/3/2012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CFD99E5-9BA8-4728-8432-3671481E18CF}"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C83E72D-F779-44E4-BD8E-689361C375B4}" type="datetimeFigureOut">
              <a:rPr lang="en-US" smtClean="0"/>
              <a:pPr/>
              <a:t>12/3/2012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CFD99E5-9BA8-4728-8432-3671481E18CF}"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C83E72D-F779-44E4-BD8E-689361C375B4}" type="datetimeFigureOut">
              <a:rPr lang="en-US" smtClean="0"/>
              <a:pPr/>
              <a:t>12/3/2012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CFD99E5-9BA8-4728-8432-3671481E18CF}"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C83E72D-F779-44E4-BD8E-689361C375B4}" type="datetimeFigureOut">
              <a:rPr lang="en-US" smtClean="0"/>
              <a:pPr/>
              <a:t>12/3/2012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CFD99E5-9BA8-4728-8432-3671481E18CF}"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DC83E72D-F779-44E4-BD8E-689361C375B4}" type="datetimeFigureOut">
              <a:rPr lang="en-US" smtClean="0"/>
              <a:pPr/>
              <a:t>12/3/2012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CFD99E5-9BA8-4728-8432-3671481E18CF}"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DC83E72D-F779-44E4-BD8E-689361C375B4}" type="datetimeFigureOut">
              <a:rPr lang="en-US" smtClean="0"/>
              <a:pPr/>
              <a:t>12/3/2012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CFD99E5-9BA8-4728-8432-3671481E18CF}"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DC83E72D-F779-44E4-BD8E-689361C375B4}" type="datetimeFigureOut">
              <a:rPr lang="en-US" smtClean="0"/>
              <a:pPr/>
              <a:t>12/3/2012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CFD99E5-9BA8-4728-8432-3671481E18CF}"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C83E72D-F779-44E4-BD8E-689361C375B4}" type="datetimeFigureOut">
              <a:rPr lang="en-US" smtClean="0"/>
              <a:pPr/>
              <a:t>12/3/2012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CFD99E5-9BA8-4728-8432-3671481E18CF}"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C83E72D-F779-44E4-BD8E-689361C375B4}" type="datetimeFigureOut">
              <a:rPr lang="en-US" smtClean="0"/>
              <a:pPr/>
              <a:t>12/3/2012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CFD99E5-9BA8-4728-8432-3671481E18CF}"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C83E72D-F779-44E4-BD8E-689361C375B4}" type="datetimeFigureOut">
              <a:rPr lang="en-US" smtClean="0"/>
              <a:pPr/>
              <a:t>12/3/2012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CFD99E5-9BA8-4728-8432-3671481E18CF}"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C83E72D-F779-44E4-BD8E-689361C375B4}" type="datetimeFigureOut">
              <a:rPr lang="en-US" smtClean="0"/>
              <a:pPr/>
              <a:t>12/3/2012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CFD99E5-9BA8-4728-8432-3671481E18CF}"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audio" Target="../media/audio1.wav"/><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7" Type="http://schemas.openxmlformats.org/officeDocument/2006/relationships/image" Target="../media/image7.jpeg"/><Relationship Id="rId2" Type="http://schemas.openxmlformats.org/officeDocument/2006/relationships/audio" Target="../media/audio2.wav"/><Relationship Id="rId1" Type="http://schemas.openxmlformats.org/officeDocument/2006/relationships/slideLayout" Target="../slideLayouts/slideLayout2.xml"/><Relationship Id="rId6" Type="http://schemas.openxmlformats.org/officeDocument/2006/relationships/image" Target="../media/image6.jpeg"/><Relationship Id="rId5" Type="http://schemas.openxmlformats.org/officeDocument/2006/relationships/image" Target="../media/image5.jpeg"/><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audio" Target="../media/audio3.wav"/><Relationship Id="rId1" Type="http://schemas.openxmlformats.org/officeDocument/2006/relationships/slideLayout" Target="../slideLayouts/slideLayout6.xml"/><Relationship Id="rId6" Type="http://schemas.openxmlformats.org/officeDocument/2006/relationships/image" Target="../media/image11.jpeg"/><Relationship Id="rId5" Type="http://schemas.openxmlformats.org/officeDocument/2006/relationships/image" Target="../media/image10.jpeg"/><Relationship Id="rId4" Type="http://schemas.openxmlformats.org/officeDocument/2006/relationships/image" Target="../media/image9.jpeg"/></Relationships>
</file>

<file path=ppt/slides/_rels/slide4.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audio" Target="../media/audio4.wav"/><Relationship Id="rId1" Type="http://schemas.openxmlformats.org/officeDocument/2006/relationships/slideLayout" Target="../slideLayouts/slideLayout2.xml"/><Relationship Id="rId5" Type="http://schemas.openxmlformats.org/officeDocument/2006/relationships/image" Target="../media/image14.jpeg"/><Relationship Id="rId4" Type="http://schemas.openxmlformats.org/officeDocument/2006/relationships/image" Target="../media/image13.jpeg"/></Relationships>
</file>

<file path=ppt/slides/_rels/slide5.xml.rels><?xml version="1.0" encoding="UTF-8" standalone="yes"?>
<Relationships xmlns="http://schemas.openxmlformats.org/package/2006/relationships"><Relationship Id="rId8" Type="http://schemas.openxmlformats.org/officeDocument/2006/relationships/image" Target="../media/image20.jpeg"/><Relationship Id="rId3" Type="http://schemas.openxmlformats.org/officeDocument/2006/relationships/image" Target="../media/image15.gif"/><Relationship Id="rId7" Type="http://schemas.openxmlformats.org/officeDocument/2006/relationships/image" Target="../media/image19.jpeg"/><Relationship Id="rId2" Type="http://schemas.openxmlformats.org/officeDocument/2006/relationships/audio" Target="../media/audio5.wav"/><Relationship Id="rId1" Type="http://schemas.openxmlformats.org/officeDocument/2006/relationships/slideLayout" Target="../slideLayouts/slideLayout2.xml"/><Relationship Id="rId6" Type="http://schemas.openxmlformats.org/officeDocument/2006/relationships/image" Target="../media/image18.jpeg"/><Relationship Id="rId5" Type="http://schemas.openxmlformats.org/officeDocument/2006/relationships/image" Target="../media/image17.jpeg"/><Relationship Id="rId4" Type="http://schemas.openxmlformats.org/officeDocument/2006/relationships/image" Target="../media/image16.gif"/><Relationship Id="rId9" Type="http://schemas.openxmlformats.org/officeDocument/2006/relationships/image" Target="../media/image21.gif"/></Relationships>
</file>

<file path=ppt/slides/_rels/slide6.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audio" Target="../media/audio6.wav"/><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a:gsLst>
            <a:gs pos="0">
              <a:srgbClr val="000082"/>
            </a:gs>
            <a:gs pos="30000">
              <a:srgbClr val="66008F"/>
            </a:gs>
            <a:gs pos="64999">
              <a:srgbClr val="BA0066"/>
            </a:gs>
            <a:gs pos="89999">
              <a:srgbClr val="FF0000"/>
            </a:gs>
            <a:gs pos="100000">
              <a:srgbClr val="FF8200"/>
            </a:gs>
          </a:gsLst>
          <a:lin ang="5400000" scaled="0"/>
        </a:gradFill>
        <a:effectLst/>
      </p:bgPr>
    </p:bg>
    <p:spTree>
      <p:nvGrpSpPr>
        <p:cNvPr id="1" name=""/>
        <p:cNvGrpSpPr/>
        <p:nvPr/>
      </p:nvGrpSpPr>
      <p:grpSpPr>
        <a:xfrm>
          <a:off x="0" y="0"/>
          <a:ext cx="0" cy="0"/>
          <a:chOff x="0" y="0"/>
          <a:chExt cx="0" cy="0"/>
        </a:xfrm>
      </p:grpSpPr>
      <p:pic>
        <p:nvPicPr>
          <p:cNvPr id="16385" name="Picture 1" descr="L:\CLASSES\3-Karr\karr pics\P1000437.JPG"/>
          <p:cNvPicPr>
            <a:picLocks noChangeAspect="1" noChangeArrowheads="1"/>
          </p:cNvPicPr>
          <p:nvPr/>
        </p:nvPicPr>
        <p:blipFill>
          <a:blip r:embed="rId3" cstate="print"/>
          <a:srcRect/>
          <a:stretch>
            <a:fillRect/>
          </a:stretch>
        </p:blipFill>
        <p:spPr bwMode="auto">
          <a:xfrm>
            <a:off x="1600200" y="0"/>
            <a:ext cx="6400800" cy="6934123"/>
          </a:xfrm>
          <a:prstGeom prst="rect">
            <a:avLst/>
          </a:prstGeom>
          <a:noFill/>
        </p:spPr>
      </p:pic>
      <p:sp>
        <p:nvSpPr>
          <p:cNvPr id="7" name="Oval 6"/>
          <p:cNvSpPr/>
          <p:nvPr/>
        </p:nvSpPr>
        <p:spPr>
          <a:xfrm>
            <a:off x="3276600" y="1905000"/>
            <a:ext cx="2590800" cy="1371600"/>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0000"/>
              </a:solidFill>
            </a:endParaRPr>
          </a:p>
        </p:txBody>
      </p:sp>
      <p:sp>
        <p:nvSpPr>
          <p:cNvPr id="8" name="Flowchart: Magnetic Disk 7"/>
          <p:cNvSpPr/>
          <p:nvPr/>
        </p:nvSpPr>
        <p:spPr>
          <a:xfrm>
            <a:off x="3657600" y="0"/>
            <a:ext cx="1905000" cy="2971800"/>
          </a:xfrm>
          <a:prstGeom prst="flowChartMagneticDisk">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0000"/>
              </a:solidFill>
            </a:endParaRPr>
          </a:p>
        </p:txBody>
      </p:sp>
      <p:pic>
        <p:nvPicPr>
          <p:cNvPr id="6146" name="Picture 2" descr="http://d18qjg80b1mkbg.cloudfront.net/blog/wp-content/uploads/2008/02/unclesam.png"/>
          <p:cNvPicPr>
            <a:picLocks noChangeAspect="1" noChangeArrowheads="1"/>
          </p:cNvPicPr>
          <p:nvPr/>
        </p:nvPicPr>
        <p:blipFill>
          <a:blip r:embed="rId4" cstate="print"/>
          <a:srcRect/>
          <a:stretch>
            <a:fillRect/>
          </a:stretch>
        </p:blipFill>
        <p:spPr bwMode="auto">
          <a:xfrm>
            <a:off x="3962400" y="838200"/>
            <a:ext cx="1463007" cy="1962150"/>
          </a:xfrm>
          <a:prstGeom prst="rect">
            <a:avLst/>
          </a:prstGeom>
          <a:noFill/>
        </p:spPr>
      </p:pic>
    </p:spTree>
  </p:cSld>
  <p:clrMapOvr>
    <a:masterClrMapping/>
  </p:clrMapOvr>
  <p:transition spd="med">
    <p:wheel spokes="8"/>
    <p:sndAc>
      <p:stSnd>
        <p:snd r:embed="rId2" name="drumroll.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9" presetClass="entr" presetSubtype="0" decel="100000" fill="hold" nodeType="clickEffect">
                                  <p:stCondLst>
                                    <p:cond delay="0"/>
                                  </p:stCondLst>
                                  <p:childTnLst>
                                    <p:set>
                                      <p:cBhvr>
                                        <p:cTn id="6" dur="1" fill="hold">
                                          <p:stCondLst>
                                            <p:cond delay="0"/>
                                          </p:stCondLst>
                                        </p:cTn>
                                        <p:tgtEl>
                                          <p:spTgt spid="16385"/>
                                        </p:tgtEl>
                                        <p:attrNameLst>
                                          <p:attrName>style.visibility</p:attrName>
                                        </p:attrNameLst>
                                      </p:cBhvr>
                                      <p:to>
                                        <p:strVal val="visible"/>
                                      </p:to>
                                    </p:set>
                                    <p:anim calcmode="lin" valueType="num">
                                      <p:cBhvr>
                                        <p:cTn id="7" dur="2000" fill="hold"/>
                                        <p:tgtEl>
                                          <p:spTgt spid="16385"/>
                                        </p:tgtEl>
                                        <p:attrNameLst>
                                          <p:attrName>ppt_w</p:attrName>
                                        </p:attrNameLst>
                                      </p:cBhvr>
                                      <p:tavLst>
                                        <p:tav tm="0">
                                          <p:val>
                                            <p:fltVal val="0"/>
                                          </p:val>
                                        </p:tav>
                                        <p:tav tm="100000">
                                          <p:val>
                                            <p:strVal val="#ppt_w"/>
                                          </p:val>
                                        </p:tav>
                                      </p:tavLst>
                                    </p:anim>
                                    <p:anim calcmode="lin" valueType="num">
                                      <p:cBhvr>
                                        <p:cTn id="8" dur="2000" fill="hold"/>
                                        <p:tgtEl>
                                          <p:spTgt spid="16385"/>
                                        </p:tgtEl>
                                        <p:attrNameLst>
                                          <p:attrName>ppt_h</p:attrName>
                                        </p:attrNameLst>
                                      </p:cBhvr>
                                      <p:tavLst>
                                        <p:tav tm="0">
                                          <p:val>
                                            <p:fltVal val="0"/>
                                          </p:val>
                                        </p:tav>
                                        <p:tav tm="100000">
                                          <p:val>
                                            <p:strVal val="#ppt_h"/>
                                          </p:val>
                                        </p:tav>
                                      </p:tavLst>
                                    </p:anim>
                                    <p:anim calcmode="lin" valueType="num">
                                      <p:cBhvr>
                                        <p:cTn id="9" dur="2000" fill="hold"/>
                                        <p:tgtEl>
                                          <p:spTgt spid="16385"/>
                                        </p:tgtEl>
                                        <p:attrNameLst>
                                          <p:attrName>style.rotation</p:attrName>
                                        </p:attrNameLst>
                                      </p:cBhvr>
                                      <p:tavLst>
                                        <p:tav tm="0">
                                          <p:val>
                                            <p:fltVal val="360"/>
                                          </p:val>
                                        </p:tav>
                                        <p:tav tm="100000">
                                          <p:val>
                                            <p:fltVal val="0"/>
                                          </p:val>
                                        </p:tav>
                                      </p:tavLst>
                                    </p:anim>
                                    <p:animEffect transition="in" filter="fade">
                                      <p:cBhvr>
                                        <p:cTn id="10" dur="2000"/>
                                        <p:tgtEl>
                                          <p:spTgt spid="1638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gradFill rotWithShape="1">
          <a:gsLst>
            <a:gs pos="0">
              <a:srgbClr val="000082"/>
            </a:gs>
            <a:gs pos="13000">
              <a:srgbClr val="0047FF"/>
            </a:gs>
            <a:gs pos="28000">
              <a:srgbClr val="000082"/>
            </a:gs>
            <a:gs pos="42999">
              <a:srgbClr val="0047FF"/>
            </a:gs>
            <a:gs pos="58000">
              <a:srgbClr val="000082"/>
            </a:gs>
            <a:gs pos="72000">
              <a:srgbClr val="0047FF"/>
            </a:gs>
            <a:gs pos="87000">
              <a:srgbClr val="000082"/>
            </a:gs>
            <a:gs pos="100000">
              <a:srgbClr val="0047FF"/>
            </a:gs>
          </a:gsLst>
          <a:lin ang="5400000" scaled="0"/>
        </a:gra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00201"/>
            <a:ext cx="8229600" cy="2590800"/>
          </a:xfrm>
        </p:spPr>
        <p:txBody>
          <a:bodyPr>
            <a:normAutofit/>
          </a:bodyPr>
          <a:lstStyle/>
          <a:p>
            <a:pPr>
              <a:buNone/>
            </a:pPr>
            <a:r>
              <a:rPr lang="en-US" dirty="0" smtClean="0">
                <a:solidFill>
                  <a:schemeClr val="accent3">
                    <a:lumMod val="75000"/>
                  </a:schemeClr>
                </a:solidFill>
              </a:rPr>
              <a:t>   Greetings I’d like to thank all the people who voted for me. Well I have a lot of ideas the next 4 years. I’ll try to make all the people of the (U.S.A) United States of America very thankful and happy to be in America.</a:t>
            </a:r>
          </a:p>
          <a:p>
            <a:endParaRPr lang="en-US" dirty="0"/>
          </a:p>
        </p:txBody>
      </p:sp>
      <p:pic>
        <p:nvPicPr>
          <p:cNvPr id="5122" name="Picture 2" descr="http://www.whitehouse.gov/sites/default/files/first-family/masthead_image/16al_header_sm.jpg?1250877868"/>
          <p:cNvPicPr>
            <a:picLocks noChangeAspect="1" noChangeArrowheads="1"/>
          </p:cNvPicPr>
          <p:nvPr/>
        </p:nvPicPr>
        <p:blipFill>
          <a:blip r:embed="rId3" cstate="print"/>
          <a:srcRect/>
          <a:stretch>
            <a:fillRect/>
          </a:stretch>
        </p:blipFill>
        <p:spPr bwMode="auto">
          <a:xfrm>
            <a:off x="1" y="5257800"/>
            <a:ext cx="2362200" cy="1600200"/>
          </a:xfrm>
          <a:prstGeom prst="rect">
            <a:avLst/>
          </a:prstGeom>
          <a:noFill/>
        </p:spPr>
      </p:pic>
      <p:pic>
        <p:nvPicPr>
          <p:cNvPr id="5124" name="Picture 4" descr="http://www.whitehouse.gov/sites/default/files/first-family/masthead_image/georgewashington.png?1306436373"/>
          <p:cNvPicPr>
            <a:picLocks noChangeAspect="1" noChangeArrowheads="1"/>
          </p:cNvPicPr>
          <p:nvPr/>
        </p:nvPicPr>
        <p:blipFill>
          <a:blip r:embed="rId4" cstate="print"/>
          <a:srcRect/>
          <a:stretch>
            <a:fillRect/>
          </a:stretch>
        </p:blipFill>
        <p:spPr bwMode="auto">
          <a:xfrm>
            <a:off x="2362200" y="5181600"/>
            <a:ext cx="2209799" cy="1676400"/>
          </a:xfrm>
          <a:prstGeom prst="rect">
            <a:avLst/>
          </a:prstGeom>
          <a:noFill/>
        </p:spPr>
      </p:pic>
      <p:pic>
        <p:nvPicPr>
          <p:cNvPr id="5126" name="Picture 6" descr="http://www.whitehouse.gov/sites/default/files/3tj_header_sm.jpg?1249507563"/>
          <p:cNvPicPr>
            <a:picLocks noChangeAspect="1" noChangeArrowheads="1"/>
          </p:cNvPicPr>
          <p:nvPr/>
        </p:nvPicPr>
        <p:blipFill>
          <a:blip r:embed="rId5" cstate="print"/>
          <a:srcRect/>
          <a:stretch>
            <a:fillRect/>
          </a:stretch>
        </p:blipFill>
        <p:spPr bwMode="auto">
          <a:xfrm>
            <a:off x="4572000" y="5181600"/>
            <a:ext cx="2133600" cy="1676400"/>
          </a:xfrm>
          <a:prstGeom prst="rect">
            <a:avLst/>
          </a:prstGeom>
          <a:noFill/>
        </p:spPr>
      </p:pic>
      <p:pic>
        <p:nvPicPr>
          <p:cNvPr id="5130" name="Picture 10" descr="http://www.whitehouse.gov/sites/default/files/first-family/masthead_image/26tr_header_sm.jpg?1250880789"/>
          <p:cNvPicPr>
            <a:picLocks noChangeAspect="1" noChangeArrowheads="1"/>
          </p:cNvPicPr>
          <p:nvPr/>
        </p:nvPicPr>
        <p:blipFill>
          <a:blip r:embed="rId6" cstate="print"/>
          <a:srcRect/>
          <a:stretch>
            <a:fillRect/>
          </a:stretch>
        </p:blipFill>
        <p:spPr bwMode="auto">
          <a:xfrm>
            <a:off x="6781800" y="5181600"/>
            <a:ext cx="2362200" cy="1676400"/>
          </a:xfrm>
          <a:prstGeom prst="rect">
            <a:avLst/>
          </a:prstGeom>
          <a:noFill/>
        </p:spPr>
      </p:pic>
      <p:pic>
        <p:nvPicPr>
          <p:cNvPr id="5132" name="Picture 12" descr="http://www.nps.gov/moru/images/20071203125112.JPG"/>
          <p:cNvPicPr>
            <a:picLocks noChangeAspect="1" noChangeArrowheads="1"/>
          </p:cNvPicPr>
          <p:nvPr/>
        </p:nvPicPr>
        <p:blipFill>
          <a:blip r:embed="rId7" cstate="print"/>
          <a:srcRect/>
          <a:stretch>
            <a:fillRect/>
          </a:stretch>
        </p:blipFill>
        <p:spPr bwMode="auto">
          <a:xfrm>
            <a:off x="3581400" y="-19050"/>
            <a:ext cx="2362200" cy="1771650"/>
          </a:xfrm>
          <a:prstGeom prst="rect">
            <a:avLst/>
          </a:prstGeom>
          <a:noFill/>
        </p:spPr>
      </p:pic>
    </p:spTree>
  </p:cSld>
  <p:clrMapOvr>
    <a:masterClrMapping/>
  </p:clrMapOvr>
  <p:transition spd="med">
    <p:randomBar dir="vert"/>
    <p:sndAc>
      <p:stSnd>
        <p:snd r:embed="rId2" name="voltage.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6" presetClass="entr" presetSubtype="0" fill="hold" nodeType="clickEffect">
                                  <p:stCondLst>
                                    <p:cond delay="0"/>
                                  </p:stCondLst>
                                  <p:iterate type="lt">
                                    <p:tmPct val="10000"/>
                                  </p:iterate>
                                  <p:childTnLst>
                                    <p:set>
                                      <p:cBhvr>
                                        <p:cTn id="6" dur="1" fill="hold">
                                          <p:stCondLst>
                                            <p:cond delay="0"/>
                                          </p:stCondLst>
                                        </p:cTn>
                                        <p:tgtEl>
                                          <p:spTgt spid="3">
                                            <p:txEl>
                                              <p:pRg st="0" end="0"/>
                                            </p:txEl>
                                          </p:spTgt>
                                        </p:tgtEl>
                                        <p:attrNameLst>
                                          <p:attrName>style.visibility</p:attrName>
                                        </p:attrNameLst>
                                      </p:cBhvr>
                                      <p:to>
                                        <p:strVal val="visible"/>
                                      </p:to>
                                    </p:set>
                                    <p:anim by="(-#ppt_w*2)" calcmode="lin" valueType="num">
                                      <p:cBhvr rctx="PPT">
                                        <p:cTn id="7" dur="250" autoRev="1" fill="hold">
                                          <p:stCondLst>
                                            <p:cond delay="0"/>
                                          </p:stCondLst>
                                        </p:cTn>
                                        <p:tgtEl>
                                          <p:spTgt spid="3">
                                            <p:txEl>
                                              <p:pRg st="0" end="0"/>
                                            </p:txEl>
                                          </p:spTgt>
                                        </p:tgtEl>
                                        <p:attrNameLst>
                                          <p:attrName>ppt_w</p:attrName>
                                        </p:attrNameLst>
                                      </p:cBhvr>
                                    </p:anim>
                                    <p:anim by="(#ppt_w*0.50)" calcmode="lin" valueType="num">
                                      <p:cBhvr>
                                        <p:cTn id="8" dur="250" decel="50000" autoRev="1" fill="hold">
                                          <p:stCondLst>
                                            <p:cond delay="0"/>
                                          </p:stCondLst>
                                        </p:cTn>
                                        <p:tgtEl>
                                          <p:spTgt spid="3">
                                            <p:txEl>
                                              <p:pRg st="0" end="0"/>
                                            </p:txEl>
                                          </p:spTgt>
                                        </p:tgtEl>
                                        <p:attrNameLst>
                                          <p:attrName>ppt_x</p:attrName>
                                        </p:attrNameLst>
                                      </p:cBhvr>
                                    </p:anim>
                                    <p:anim from="(-#ppt_h/2)" to="(#ppt_y)" calcmode="lin" valueType="num">
                                      <p:cBhvr>
                                        <p:cTn id="9" dur="500" fill="hold">
                                          <p:stCondLst>
                                            <p:cond delay="0"/>
                                          </p:stCondLst>
                                        </p:cTn>
                                        <p:tgtEl>
                                          <p:spTgt spid="3">
                                            <p:txEl>
                                              <p:pRg st="0" end="0"/>
                                            </p:txEl>
                                          </p:spTgt>
                                        </p:tgtEl>
                                        <p:attrNameLst>
                                          <p:attrName>ppt_y</p:attrName>
                                        </p:attrNameLst>
                                      </p:cBhvr>
                                    </p:anim>
                                    <p:animRot by="21600000">
                                      <p:cBhvr>
                                        <p:cTn id="10" dur="500" fill="hold">
                                          <p:stCondLst>
                                            <p:cond delay="0"/>
                                          </p:stCondLst>
                                        </p:cTn>
                                        <p:tgtEl>
                                          <p:spTgt spid="3">
                                            <p:txEl>
                                              <p:pRg st="0" end="0"/>
                                            </p:txEl>
                                          </p:spTgt>
                                        </p:tgtEl>
                                        <p:attrNameLst>
                                          <p:attrName>r</p:attrName>
                                        </p:attrNameLst>
                                      </p:cBhvr>
                                    </p:animRot>
                                  </p:childTnLst>
                                </p:cTn>
                              </p:par>
                            </p:childTnLst>
                          </p:cTn>
                        </p:par>
                      </p:childTnLst>
                    </p:cTn>
                  </p:par>
                  <p:par>
                    <p:cTn id="11" fill="hold">
                      <p:stCondLst>
                        <p:cond delay="indefinite"/>
                      </p:stCondLst>
                      <p:childTnLst>
                        <p:par>
                          <p:cTn id="12" fill="hold">
                            <p:stCondLst>
                              <p:cond delay="0"/>
                            </p:stCondLst>
                            <p:childTnLst>
                              <p:par>
                                <p:cTn id="13" presetID="39" presetClass="entr" presetSubtype="0" accel="100000" fill="hold" nodeType="clickEffect">
                                  <p:stCondLst>
                                    <p:cond delay="0"/>
                                  </p:stCondLst>
                                  <p:childTnLst>
                                    <p:set>
                                      <p:cBhvr>
                                        <p:cTn id="14" dur="1" fill="hold">
                                          <p:stCondLst>
                                            <p:cond delay="0"/>
                                          </p:stCondLst>
                                        </p:cTn>
                                        <p:tgtEl>
                                          <p:spTgt spid="5132"/>
                                        </p:tgtEl>
                                        <p:attrNameLst>
                                          <p:attrName>style.visibility</p:attrName>
                                        </p:attrNameLst>
                                      </p:cBhvr>
                                      <p:to>
                                        <p:strVal val="visible"/>
                                      </p:to>
                                    </p:set>
                                    <p:anim calcmode="lin" valueType="num">
                                      <p:cBhvr>
                                        <p:cTn id="15" dur="500" fill="hold"/>
                                        <p:tgtEl>
                                          <p:spTgt spid="5132"/>
                                        </p:tgtEl>
                                        <p:attrNameLst>
                                          <p:attrName>ppt_h</p:attrName>
                                        </p:attrNameLst>
                                      </p:cBhvr>
                                      <p:tavLst>
                                        <p:tav tm="0">
                                          <p:val>
                                            <p:strVal val="#ppt_h/20"/>
                                          </p:val>
                                        </p:tav>
                                        <p:tav tm="50000">
                                          <p:val>
                                            <p:strVal val="#ppt_h/20"/>
                                          </p:val>
                                        </p:tav>
                                        <p:tav tm="100000">
                                          <p:val>
                                            <p:strVal val="#ppt_h"/>
                                          </p:val>
                                        </p:tav>
                                      </p:tavLst>
                                    </p:anim>
                                    <p:anim calcmode="lin" valueType="num">
                                      <p:cBhvr>
                                        <p:cTn id="16" dur="500" fill="hold"/>
                                        <p:tgtEl>
                                          <p:spTgt spid="5132"/>
                                        </p:tgtEl>
                                        <p:attrNameLst>
                                          <p:attrName>ppt_w</p:attrName>
                                        </p:attrNameLst>
                                      </p:cBhvr>
                                      <p:tavLst>
                                        <p:tav tm="0">
                                          <p:val>
                                            <p:strVal val="#ppt_w+.3"/>
                                          </p:val>
                                        </p:tav>
                                        <p:tav tm="50000">
                                          <p:val>
                                            <p:strVal val="#ppt_w+.3"/>
                                          </p:val>
                                        </p:tav>
                                        <p:tav tm="100000">
                                          <p:val>
                                            <p:strVal val="#ppt_w"/>
                                          </p:val>
                                        </p:tav>
                                      </p:tavLst>
                                    </p:anim>
                                    <p:anim calcmode="lin" valueType="num">
                                      <p:cBhvr>
                                        <p:cTn id="17" dur="500" fill="hold"/>
                                        <p:tgtEl>
                                          <p:spTgt spid="5132"/>
                                        </p:tgtEl>
                                        <p:attrNameLst>
                                          <p:attrName>ppt_x</p:attrName>
                                        </p:attrNameLst>
                                      </p:cBhvr>
                                      <p:tavLst>
                                        <p:tav tm="0">
                                          <p:val>
                                            <p:strVal val="#ppt_x-.3"/>
                                          </p:val>
                                        </p:tav>
                                        <p:tav tm="50000">
                                          <p:val>
                                            <p:strVal val="#ppt_x"/>
                                          </p:val>
                                        </p:tav>
                                        <p:tav tm="100000">
                                          <p:val>
                                            <p:strVal val="#ppt_x"/>
                                          </p:val>
                                        </p:tav>
                                      </p:tavLst>
                                    </p:anim>
                                    <p:anim calcmode="lin" valueType="num">
                                      <p:cBhvr>
                                        <p:cTn id="18" dur="500" fill="hold"/>
                                        <p:tgtEl>
                                          <p:spTgt spid="5132"/>
                                        </p:tgtEl>
                                        <p:attrNameLst>
                                          <p:attrName>ppt_y</p:attrName>
                                        </p:attrNameLst>
                                      </p:cBhvr>
                                      <p:tavLst>
                                        <p:tav tm="0">
                                          <p:val>
                                            <p:strVal val="#ppt_y"/>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48" presetClass="entr" presetSubtype="0" accel="50000" fill="hold" nodeType="clickEffect">
                                  <p:stCondLst>
                                    <p:cond delay="0"/>
                                  </p:stCondLst>
                                  <p:childTnLst>
                                    <p:set>
                                      <p:cBhvr>
                                        <p:cTn id="22" dur="1" fill="hold">
                                          <p:stCondLst>
                                            <p:cond delay="0"/>
                                          </p:stCondLst>
                                        </p:cTn>
                                        <p:tgtEl>
                                          <p:spTgt spid="5122"/>
                                        </p:tgtEl>
                                        <p:attrNameLst>
                                          <p:attrName>style.visibility</p:attrName>
                                        </p:attrNameLst>
                                      </p:cBhvr>
                                      <p:to>
                                        <p:strVal val="visible"/>
                                      </p:to>
                                    </p:set>
                                    <p:anim calcmode="lin" valueType="num">
                                      <p:cBhvr>
                                        <p:cTn id="23" dur="2000" fill="hold"/>
                                        <p:tgtEl>
                                          <p:spTgt spid="5122"/>
                                        </p:tgtEl>
                                        <p:attrNameLst>
                                          <p:attrName>style.rotation</p:attrName>
                                        </p:attrNameLst>
                                      </p:cBhvr>
                                      <p:tavLst>
                                        <p:tav tm="0">
                                          <p:val>
                                            <p:fltVal val="90"/>
                                          </p:val>
                                        </p:tav>
                                        <p:tav tm="80000">
                                          <p:val>
                                            <p:fltVal val="90"/>
                                          </p:val>
                                        </p:tav>
                                        <p:tav tm="80000">
                                          <p:val>
                                            <p:fltVal val="90"/>
                                          </p:val>
                                        </p:tav>
                                        <p:tav tm="100000">
                                          <p:val>
                                            <p:fltVal val="0"/>
                                          </p:val>
                                        </p:tav>
                                      </p:tavLst>
                                    </p:anim>
                                    <p:anim calcmode="lin" valueType="num">
                                      <p:cBhvr>
                                        <p:cTn id="24" dur="2000" fill="hold"/>
                                        <p:tgtEl>
                                          <p:spTgt spid="5122"/>
                                        </p:tgtEl>
                                        <p:attrNameLst>
                                          <p:attrName>ppt_x</p:attrName>
                                        </p:attrNameLst>
                                      </p:cBhvr>
                                      <p:tavLst>
                                        <p:tav tm="0">
                                          <p:val>
                                            <p:fltVal val="-1"/>
                                          </p:val>
                                        </p:tav>
                                        <p:tav tm="50000">
                                          <p:val>
                                            <p:fltVal val="0.95"/>
                                          </p:val>
                                        </p:tav>
                                        <p:tav tm="100000">
                                          <p:val>
                                            <p:strVal val="#ppt_x"/>
                                          </p:val>
                                        </p:tav>
                                      </p:tavLst>
                                    </p:anim>
                                    <p:anim calcmode="lin" valueType="num">
                                      <p:cBhvr>
                                        <p:cTn id="25" dur="2000" fill="hold"/>
                                        <p:tgtEl>
                                          <p:spTgt spid="5122"/>
                                        </p:tgtEl>
                                        <p:attrNameLst>
                                          <p:attrName>ppt_y</p:attrName>
                                        </p:attrNameLst>
                                      </p:cBhvr>
                                      <p:tavLst>
                                        <p:tav tm="0">
                                          <p:val>
                                            <p:strVal val="#ppt_y"/>
                                          </p:val>
                                        </p:tav>
                                        <p:tav tm="100000">
                                          <p:val>
                                            <p:strVal val="#ppt_y"/>
                                          </p:val>
                                        </p:tav>
                                      </p:tavLst>
                                    </p:anim>
                                    <p:animEffect transition="in" filter="fade">
                                      <p:cBhvr>
                                        <p:cTn id="26" dur="2000"/>
                                        <p:tgtEl>
                                          <p:spTgt spid="5122"/>
                                        </p:tgtEl>
                                      </p:cBhvr>
                                    </p:animEffect>
                                  </p:childTnLst>
                                </p:cTn>
                              </p:par>
                            </p:childTnLst>
                          </p:cTn>
                        </p:par>
                      </p:childTnLst>
                    </p:cTn>
                  </p:par>
                  <p:par>
                    <p:cTn id="27" fill="hold">
                      <p:stCondLst>
                        <p:cond delay="indefinite"/>
                      </p:stCondLst>
                      <p:childTnLst>
                        <p:par>
                          <p:cTn id="28" fill="hold">
                            <p:stCondLst>
                              <p:cond delay="0"/>
                            </p:stCondLst>
                            <p:childTnLst>
                              <p:par>
                                <p:cTn id="29" presetID="48" presetClass="entr" presetSubtype="0" accel="50000" fill="hold" nodeType="clickEffect">
                                  <p:stCondLst>
                                    <p:cond delay="0"/>
                                  </p:stCondLst>
                                  <p:childTnLst>
                                    <p:set>
                                      <p:cBhvr>
                                        <p:cTn id="30" dur="1" fill="hold">
                                          <p:stCondLst>
                                            <p:cond delay="0"/>
                                          </p:stCondLst>
                                        </p:cTn>
                                        <p:tgtEl>
                                          <p:spTgt spid="5124"/>
                                        </p:tgtEl>
                                        <p:attrNameLst>
                                          <p:attrName>style.visibility</p:attrName>
                                        </p:attrNameLst>
                                      </p:cBhvr>
                                      <p:to>
                                        <p:strVal val="visible"/>
                                      </p:to>
                                    </p:set>
                                    <p:anim calcmode="lin" valueType="num">
                                      <p:cBhvr>
                                        <p:cTn id="31" dur="2000" fill="hold"/>
                                        <p:tgtEl>
                                          <p:spTgt spid="5124"/>
                                        </p:tgtEl>
                                        <p:attrNameLst>
                                          <p:attrName>style.rotation</p:attrName>
                                        </p:attrNameLst>
                                      </p:cBhvr>
                                      <p:tavLst>
                                        <p:tav tm="0">
                                          <p:val>
                                            <p:fltVal val="90"/>
                                          </p:val>
                                        </p:tav>
                                        <p:tav tm="80000">
                                          <p:val>
                                            <p:fltVal val="90"/>
                                          </p:val>
                                        </p:tav>
                                        <p:tav tm="80000">
                                          <p:val>
                                            <p:fltVal val="90"/>
                                          </p:val>
                                        </p:tav>
                                        <p:tav tm="100000">
                                          <p:val>
                                            <p:fltVal val="0"/>
                                          </p:val>
                                        </p:tav>
                                      </p:tavLst>
                                    </p:anim>
                                    <p:anim calcmode="lin" valueType="num">
                                      <p:cBhvr>
                                        <p:cTn id="32" dur="2000" fill="hold"/>
                                        <p:tgtEl>
                                          <p:spTgt spid="5124"/>
                                        </p:tgtEl>
                                        <p:attrNameLst>
                                          <p:attrName>ppt_x</p:attrName>
                                        </p:attrNameLst>
                                      </p:cBhvr>
                                      <p:tavLst>
                                        <p:tav tm="0">
                                          <p:val>
                                            <p:fltVal val="-1"/>
                                          </p:val>
                                        </p:tav>
                                        <p:tav tm="50000">
                                          <p:val>
                                            <p:fltVal val="0.95"/>
                                          </p:val>
                                        </p:tav>
                                        <p:tav tm="100000">
                                          <p:val>
                                            <p:strVal val="#ppt_x"/>
                                          </p:val>
                                        </p:tav>
                                      </p:tavLst>
                                    </p:anim>
                                    <p:anim calcmode="lin" valueType="num">
                                      <p:cBhvr>
                                        <p:cTn id="33" dur="2000" fill="hold"/>
                                        <p:tgtEl>
                                          <p:spTgt spid="5124"/>
                                        </p:tgtEl>
                                        <p:attrNameLst>
                                          <p:attrName>ppt_y</p:attrName>
                                        </p:attrNameLst>
                                      </p:cBhvr>
                                      <p:tavLst>
                                        <p:tav tm="0">
                                          <p:val>
                                            <p:strVal val="#ppt_y"/>
                                          </p:val>
                                        </p:tav>
                                        <p:tav tm="100000">
                                          <p:val>
                                            <p:strVal val="#ppt_y"/>
                                          </p:val>
                                        </p:tav>
                                      </p:tavLst>
                                    </p:anim>
                                    <p:animEffect transition="in" filter="fade">
                                      <p:cBhvr>
                                        <p:cTn id="34" dur="2000"/>
                                        <p:tgtEl>
                                          <p:spTgt spid="5124"/>
                                        </p:tgtEl>
                                      </p:cBhvr>
                                    </p:animEffect>
                                  </p:childTnLst>
                                </p:cTn>
                              </p:par>
                            </p:childTnLst>
                          </p:cTn>
                        </p:par>
                      </p:childTnLst>
                    </p:cTn>
                  </p:par>
                  <p:par>
                    <p:cTn id="35" fill="hold">
                      <p:stCondLst>
                        <p:cond delay="indefinite"/>
                      </p:stCondLst>
                      <p:childTnLst>
                        <p:par>
                          <p:cTn id="36" fill="hold">
                            <p:stCondLst>
                              <p:cond delay="0"/>
                            </p:stCondLst>
                            <p:childTnLst>
                              <p:par>
                                <p:cTn id="37" presetID="48" presetClass="entr" presetSubtype="0" accel="50000" fill="hold" nodeType="clickEffect">
                                  <p:stCondLst>
                                    <p:cond delay="0"/>
                                  </p:stCondLst>
                                  <p:childTnLst>
                                    <p:set>
                                      <p:cBhvr>
                                        <p:cTn id="38" dur="1" fill="hold">
                                          <p:stCondLst>
                                            <p:cond delay="0"/>
                                          </p:stCondLst>
                                        </p:cTn>
                                        <p:tgtEl>
                                          <p:spTgt spid="5126"/>
                                        </p:tgtEl>
                                        <p:attrNameLst>
                                          <p:attrName>style.visibility</p:attrName>
                                        </p:attrNameLst>
                                      </p:cBhvr>
                                      <p:to>
                                        <p:strVal val="visible"/>
                                      </p:to>
                                    </p:set>
                                    <p:anim calcmode="lin" valueType="num">
                                      <p:cBhvr>
                                        <p:cTn id="39" dur="2000" fill="hold"/>
                                        <p:tgtEl>
                                          <p:spTgt spid="5126"/>
                                        </p:tgtEl>
                                        <p:attrNameLst>
                                          <p:attrName>style.rotation</p:attrName>
                                        </p:attrNameLst>
                                      </p:cBhvr>
                                      <p:tavLst>
                                        <p:tav tm="0">
                                          <p:val>
                                            <p:fltVal val="90"/>
                                          </p:val>
                                        </p:tav>
                                        <p:tav tm="80000">
                                          <p:val>
                                            <p:fltVal val="90"/>
                                          </p:val>
                                        </p:tav>
                                        <p:tav tm="80000">
                                          <p:val>
                                            <p:fltVal val="90"/>
                                          </p:val>
                                        </p:tav>
                                        <p:tav tm="100000">
                                          <p:val>
                                            <p:fltVal val="0"/>
                                          </p:val>
                                        </p:tav>
                                      </p:tavLst>
                                    </p:anim>
                                    <p:anim calcmode="lin" valueType="num">
                                      <p:cBhvr>
                                        <p:cTn id="40" dur="2000" fill="hold"/>
                                        <p:tgtEl>
                                          <p:spTgt spid="5126"/>
                                        </p:tgtEl>
                                        <p:attrNameLst>
                                          <p:attrName>ppt_x</p:attrName>
                                        </p:attrNameLst>
                                      </p:cBhvr>
                                      <p:tavLst>
                                        <p:tav tm="0">
                                          <p:val>
                                            <p:fltVal val="-1"/>
                                          </p:val>
                                        </p:tav>
                                        <p:tav tm="50000">
                                          <p:val>
                                            <p:fltVal val="0.95"/>
                                          </p:val>
                                        </p:tav>
                                        <p:tav tm="100000">
                                          <p:val>
                                            <p:strVal val="#ppt_x"/>
                                          </p:val>
                                        </p:tav>
                                      </p:tavLst>
                                    </p:anim>
                                    <p:anim calcmode="lin" valueType="num">
                                      <p:cBhvr>
                                        <p:cTn id="41" dur="2000" fill="hold"/>
                                        <p:tgtEl>
                                          <p:spTgt spid="5126"/>
                                        </p:tgtEl>
                                        <p:attrNameLst>
                                          <p:attrName>ppt_y</p:attrName>
                                        </p:attrNameLst>
                                      </p:cBhvr>
                                      <p:tavLst>
                                        <p:tav tm="0">
                                          <p:val>
                                            <p:strVal val="#ppt_y"/>
                                          </p:val>
                                        </p:tav>
                                        <p:tav tm="100000">
                                          <p:val>
                                            <p:strVal val="#ppt_y"/>
                                          </p:val>
                                        </p:tav>
                                      </p:tavLst>
                                    </p:anim>
                                    <p:animEffect transition="in" filter="fade">
                                      <p:cBhvr>
                                        <p:cTn id="42" dur="2000"/>
                                        <p:tgtEl>
                                          <p:spTgt spid="5126"/>
                                        </p:tgtEl>
                                      </p:cBhvr>
                                    </p:animEffect>
                                  </p:childTnLst>
                                </p:cTn>
                              </p:par>
                            </p:childTnLst>
                          </p:cTn>
                        </p:par>
                      </p:childTnLst>
                    </p:cTn>
                  </p:par>
                  <p:par>
                    <p:cTn id="43" fill="hold">
                      <p:stCondLst>
                        <p:cond delay="indefinite"/>
                      </p:stCondLst>
                      <p:childTnLst>
                        <p:par>
                          <p:cTn id="44" fill="hold">
                            <p:stCondLst>
                              <p:cond delay="0"/>
                            </p:stCondLst>
                            <p:childTnLst>
                              <p:par>
                                <p:cTn id="45" presetID="48" presetClass="entr" presetSubtype="0" accel="50000" fill="hold" nodeType="clickEffect">
                                  <p:stCondLst>
                                    <p:cond delay="0"/>
                                  </p:stCondLst>
                                  <p:childTnLst>
                                    <p:set>
                                      <p:cBhvr>
                                        <p:cTn id="46" dur="1" fill="hold">
                                          <p:stCondLst>
                                            <p:cond delay="0"/>
                                          </p:stCondLst>
                                        </p:cTn>
                                        <p:tgtEl>
                                          <p:spTgt spid="5130"/>
                                        </p:tgtEl>
                                        <p:attrNameLst>
                                          <p:attrName>style.visibility</p:attrName>
                                        </p:attrNameLst>
                                      </p:cBhvr>
                                      <p:to>
                                        <p:strVal val="visible"/>
                                      </p:to>
                                    </p:set>
                                    <p:anim calcmode="lin" valueType="num">
                                      <p:cBhvr>
                                        <p:cTn id="47" dur="2000" fill="hold"/>
                                        <p:tgtEl>
                                          <p:spTgt spid="5130"/>
                                        </p:tgtEl>
                                        <p:attrNameLst>
                                          <p:attrName>style.rotation</p:attrName>
                                        </p:attrNameLst>
                                      </p:cBhvr>
                                      <p:tavLst>
                                        <p:tav tm="0">
                                          <p:val>
                                            <p:fltVal val="90"/>
                                          </p:val>
                                        </p:tav>
                                        <p:tav tm="80000">
                                          <p:val>
                                            <p:fltVal val="90"/>
                                          </p:val>
                                        </p:tav>
                                        <p:tav tm="80000">
                                          <p:val>
                                            <p:fltVal val="90"/>
                                          </p:val>
                                        </p:tav>
                                        <p:tav tm="100000">
                                          <p:val>
                                            <p:fltVal val="0"/>
                                          </p:val>
                                        </p:tav>
                                      </p:tavLst>
                                    </p:anim>
                                    <p:anim calcmode="lin" valueType="num">
                                      <p:cBhvr>
                                        <p:cTn id="48" dur="2000" fill="hold"/>
                                        <p:tgtEl>
                                          <p:spTgt spid="5130"/>
                                        </p:tgtEl>
                                        <p:attrNameLst>
                                          <p:attrName>ppt_x</p:attrName>
                                        </p:attrNameLst>
                                      </p:cBhvr>
                                      <p:tavLst>
                                        <p:tav tm="0">
                                          <p:val>
                                            <p:fltVal val="-1"/>
                                          </p:val>
                                        </p:tav>
                                        <p:tav tm="50000">
                                          <p:val>
                                            <p:fltVal val="0.95"/>
                                          </p:val>
                                        </p:tav>
                                        <p:tav tm="100000">
                                          <p:val>
                                            <p:strVal val="#ppt_x"/>
                                          </p:val>
                                        </p:tav>
                                      </p:tavLst>
                                    </p:anim>
                                    <p:anim calcmode="lin" valueType="num">
                                      <p:cBhvr>
                                        <p:cTn id="49" dur="2000" fill="hold"/>
                                        <p:tgtEl>
                                          <p:spTgt spid="5130"/>
                                        </p:tgtEl>
                                        <p:attrNameLst>
                                          <p:attrName>ppt_y</p:attrName>
                                        </p:attrNameLst>
                                      </p:cBhvr>
                                      <p:tavLst>
                                        <p:tav tm="0">
                                          <p:val>
                                            <p:strVal val="#ppt_y"/>
                                          </p:val>
                                        </p:tav>
                                        <p:tav tm="100000">
                                          <p:val>
                                            <p:strVal val="#ppt_y"/>
                                          </p:val>
                                        </p:tav>
                                      </p:tavLst>
                                    </p:anim>
                                    <p:animEffect transition="in" filter="fade">
                                      <p:cBhvr>
                                        <p:cTn id="50" dur="2000"/>
                                        <p:tgtEl>
                                          <p:spTgt spid="51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gradFill rotWithShape="1">
          <a:gsLst>
            <a:gs pos="0">
              <a:srgbClr val="FF3399"/>
            </a:gs>
            <a:gs pos="25000">
              <a:srgbClr val="FF6633"/>
            </a:gs>
            <a:gs pos="50000">
              <a:srgbClr val="FFFF00"/>
            </a:gs>
            <a:gs pos="75000">
              <a:srgbClr val="01A78F"/>
            </a:gs>
            <a:gs pos="100000">
              <a:srgbClr val="3366FF"/>
            </a:gs>
          </a:gsLst>
          <a:lin ang="5400000" scaled="0"/>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81000" y="0"/>
            <a:ext cx="8229600" cy="3581400"/>
          </a:xfrm>
        </p:spPr>
        <p:txBody>
          <a:bodyPr>
            <a:normAutofit/>
          </a:bodyPr>
          <a:lstStyle/>
          <a:p>
            <a:r>
              <a:rPr lang="en-US" sz="3200" dirty="0" smtClean="0">
                <a:solidFill>
                  <a:srgbClr val="002060"/>
                </a:solidFill>
              </a:rPr>
              <a:t> There are people from countries that are homeless. For example the Joplin tornado was a downer for all people In Joplin. The St Louis and Springfield Cardinals helped build houses and helped a lot of people. Now we want the whole world to help out</a:t>
            </a:r>
            <a:endParaRPr lang="en-US" sz="3200" dirty="0">
              <a:solidFill>
                <a:srgbClr val="002060"/>
              </a:solidFill>
            </a:endParaRPr>
          </a:p>
        </p:txBody>
      </p:sp>
      <p:pic>
        <p:nvPicPr>
          <p:cNvPr id="4098" name="Picture 2" descr="http://www.trbimg.com/img-5057efa8/turbine/kspr-springfield-cardinals-general-manager-matt-gifford-talks-with-kspr-about-winning-the-texas-league-ch-20120917/187/16x9"/>
          <p:cNvPicPr>
            <a:picLocks noChangeAspect="1" noChangeArrowheads="1"/>
          </p:cNvPicPr>
          <p:nvPr/>
        </p:nvPicPr>
        <p:blipFill>
          <a:blip r:embed="rId3" cstate="print"/>
          <a:srcRect/>
          <a:stretch>
            <a:fillRect/>
          </a:stretch>
        </p:blipFill>
        <p:spPr bwMode="auto">
          <a:xfrm>
            <a:off x="304800" y="5317700"/>
            <a:ext cx="2819400" cy="1540300"/>
          </a:xfrm>
          <a:prstGeom prst="rect">
            <a:avLst/>
          </a:prstGeom>
          <a:noFill/>
        </p:spPr>
      </p:pic>
      <p:pic>
        <p:nvPicPr>
          <p:cNvPr id="4102" name="Picture 6" descr="http://cbsstlouis.files.wordpress.com/2012/06/mike-matheny-2.jpg?w=300"/>
          <p:cNvPicPr>
            <a:picLocks noChangeAspect="1" noChangeArrowheads="1"/>
          </p:cNvPicPr>
          <p:nvPr/>
        </p:nvPicPr>
        <p:blipFill>
          <a:blip r:embed="rId4" cstate="print"/>
          <a:srcRect/>
          <a:stretch>
            <a:fillRect/>
          </a:stretch>
        </p:blipFill>
        <p:spPr bwMode="auto">
          <a:xfrm>
            <a:off x="6286500" y="4953000"/>
            <a:ext cx="2857500" cy="1905000"/>
          </a:xfrm>
          <a:prstGeom prst="rect">
            <a:avLst/>
          </a:prstGeom>
          <a:noFill/>
        </p:spPr>
      </p:pic>
      <p:pic>
        <p:nvPicPr>
          <p:cNvPr id="4104" name="Picture 8" descr="http://localtvktvi.files.wordpress.com/2012/11/mark-mcgwire.jpg?w=402"/>
          <p:cNvPicPr>
            <a:picLocks noChangeAspect="1" noChangeArrowheads="1"/>
          </p:cNvPicPr>
          <p:nvPr/>
        </p:nvPicPr>
        <p:blipFill>
          <a:blip r:embed="rId5" cstate="print"/>
          <a:srcRect/>
          <a:stretch>
            <a:fillRect/>
          </a:stretch>
        </p:blipFill>
        <p:spPr bwMode="auto">
          <a:xfrm>
            <a:off x="3266485" y="5181600"/>
            <a:ext cx="2981915" cy="1676400"/>
          </a:xfrm>
          <a:prstGeom prst="rect">
            <a:avLst/>
          </a:prstGeom>
          <a:noFill/>
        </p:spPr>
      </p:pic>
      <p:pic>
        <p:nvPicPr>
          <p:cNvPr id="4106" name="Picture 10" descr="http://stlsportspage.com/wp-content/uploads/2012/08/Cardinals-in-Joplin-McGuire-Matheny-300x200.jpg"/>
          <p:cNvPicPr>
            <a:picLocks noChangeAspect="1" noChangeArrowheads="1"/>
          </p:cNvPicPr>
          <p:nvPr/>
        </p:nvPicPr>
        <p:blipFill>
          <a:blip r:embed="rId6" cstate="print"/>
          <a:srcRect/>
          <a:stretch>
            <a:fillRect/>
          </a:stretch>
        </p:blipFill>
        <p:spPr bwMode="auto">
          <a:xfrm>
            <a:off x="3429000" y="3276600"/>
            <a:ext cx="2857500" cy="1905000"/>
          </a:xfrm>
          <a:prstGeom prst="rect">
            <a:avLst/>
          </a:prstGeom>
          <a:noFill/>
        </p:spPr>
      </p:pic>
    </p:spTree>
  </p:cSld>
  <p:clrMapOvr>
    <a:masterClrMapping/>
  </p:clrMapOvr>
  <p:transition>
    <p:comb dir="vert"/>
    <p:sndAc>
      <p:stSnd>
        <p:snd r:embed="rId2" name="wind.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5"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2"/>
                                        </p:tgtEl>
                                        <p:attrNameLst>
                                          <p:attrName>ppt_w</p:attrName>
                                        </p:attrNameLst>
                                      </p:cBhvr>
                                      <p:tavLst>
                                        <p:tav tm="0">
                                          <p:val>
                                            <p:strVal val="#ppt_w*.05"/>
                                          </p:val>
                                        </p:tav>
                                        <p:tav tm="100000">
                                          <p:val>
                                            <p:strVal val="#ppt_w"/>
                                          </p:val>
                                        </p:tav>
                                      </p:tavLst>
                                    </p:anim>
                                    <p:anim calcmode="lin" valueType="num">
                                      <p:cBhvr>
                                        <p:cTn id="10" dur="1000" fill="hold"/>
                                        <p:tgtEl>
                                          <p:spTgt spid="2"/>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2"/>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2"/>
                                        </p:tgtEl>
                                      </p:cBhvr>
                                    </p:animEffect>
                                  </p:childTnLst>
                                </p:cTn>
                              </p:par>
                            </p:childTnLst>
                          </p:cTn>
                        </p:par>
                      </p:childTnLst>
                    </p:cTn>
                  </p:par>
                  <p:par>
                    <p:cTn id="15" fill="hold">
                      <p:stCondLst>
                        <p:cond delay="indefinite"/>
                      </p:stCondLst>
                      <p:childTnLst>
                        <p:par>
                          <p:cTn id="16" fill="hold">
                            <p:stCondLst>
                              <p:cond delay="0"/>
                            </p:stCondLst>
                            <p:childTnLst>
                              <p:par>
                                <p:cTn id="17" presetID="34" presetClass="entr" presetSubtype="0" fill="hold" nodeType="clickEffect">
                                  <p:stCondLst>
                                    <p:cond delay="0"/>
                                  </p:stCondLst>
                                  <p:childTnLst>
                                    <p:set>
                                      <p:cBhvr>
                                        <p:cTn id="18" dur="1" fill="hold">
                                          <p:stCondLst>
                                            <p:cond delay="0"/>
                                          </p:stCondLst>
                                        </p:cTn>
                                        <p:tgtEl>
                                          <p:spTgt spid="4106"/>
                                        </p:tgtEl>
                                        <p:attrNameLst>
                                          <p:attrName>style.visibility</p:attrName>
                                        </p:attrNameLst>
                                      </p:cBhvr>
                                      <p:to>
                                        <p:strVal val="visible"/>
                                      </p:to>
                                    </p:set>
                                    <p:anim from="(-#ppt_w/2)" to="(#ppt_x)" calcmode="lin" valueType="num">
                                      <p:cBhvr>
                                        <p:cTn id="19" dur="600" fill="hold">
                                          <p:stCondLst>
                                            <p:cond delay="0"/>
                                          </p:stCondLst>
                                        </p:cTn>
                                        <p:tgtEl>
                                          <p:spTgt spid="4106"/>
                                        </p:tgtEl>
                                        <p:attrNameLst>
                                          <p:attrName>ppt_x</p:attrName>
                                        </p:attrNameLst>
                                      </p:cBhvr>
                                    </p:anim>
                                    <p:anim from="0" to="-1.0" calcmode="lin" valueType="num">
                                      <p:cBhvr>
                                        <p:cTn id="20" dur="200" decel="50000" autoRev="1" fill="hold">
                                          <p:stCondLst>
                                            <p:cond delay="600"/>
                                          </p:stCondLst>
                                        </p:cTn>
                                        <p:tgtEl>
                                          <p:spTgt spid="4106"/>
                                        </p:tgtEl>
                                        <p:attrNameLst>
                                          <p:attrName>xshear</p:attrName>
                                        </p:attrNameLst>
                                      </p:cBhvr>
                                    </p:anim>
                                    <p:animScale>
                                      <p:cBhvr>
                                        <p:cTn id="21" dur="200" decel="100000" autoRev="1" fill="hold">
                                          <p:stCondLst>
                                            <p:cond delay="600"/>
                                          </p:stCondLst>
                                        </p:cTn>
                                        <p:tgtEl>
                                          <p:spTgt spid="4106"/>
                                        </p:tgtEl>
                                      </p:cBhvr>
                                      <p:from x="100000" y="100000"/>
                                      <p:to x="80000" y="100000"/>
                                    </p:animScale>
                                    <p:anim by="(#ppt_h/3+#ppt_w*0.1)" calcmode="lin" valueType="num">
                                      <p:cBhvr additive="sum">
                                        <p:cTn id="22" dur="200" decel="100000" autoRev="1" fill="hold">
                                          <p:stCondLst>
                                            <p:cond delay="600"/>
                                          </p:stCondLst>
                                        </p:cTn>
                                        <p:tgtEl>
                                          <p:spTgt spid="4106"/>
                                        </p:tgtEl>
                                        <p:attrNameLst>
                                          <p:attrName>ppt_x</p:attrName>
                                        </p:attrNameLst>
                                      </p:cBhvr>
                                    </p:anim>
                                  </p:childTnLst>
                                </p:cTn>
                              </p:par>
                            </p:childTnLst>
                          </p:cTn>
                        </p:par>
                      </p:childTnLst>
                    </p:cTn>
                  </p:par>
                  <p:par>
                    <p:cTn id="23" fill="hold">
                      <p:stCondLst>
                        <p:cond delay="indefinite"/>
                      </p:stCondLst>
                      <p:childTnLst>
                        <p:par>
                          <p:cTn id="24" fill="hold">
                            <p:stCondLst>
                              <p:cond delay="0"/>
                            </p:stCondLst>
                            <p:childTnLst>
                              <p:par>
                                <p:cTn id="25" presetID="15" presetClass="entr" presetSubtype="0" fill="hold" nodeType="clickEffect">
                                  <p:stCondLst>
                                    <p:cond delay="0"/>
                                  </p:stCondLst>
                                  <p:childTnLst>
                                    <p:set>
                                      <p:cBhvr>
                                        <p:cTn id="26" dur="1" fill="hold">
                                          <p:stCondLst>
                                            <p:cond delay="0"/>
                                          </p:stCondLst>
                                        </p:cTn>
                                        <p:tgtEl>
                                          <p:spTgt spid="4098"/>
                                        </p:tgtEl>
                                        <p:attrNameLst>
                                          <p:attrName>style.visibility</p:attrName>
                                        </p:attrNameLst>
                                      </p:cBhvr>
                                      <p:to>
                                        <p:strVal val="visible"/>
                                      </p:to>
                                    </p:set>
                                    <p:anim calcmode="lin" valueType="num">
                                      <p:cBhvr>
                                        <p:cTn id="27" dur="1000" fill="hold"/>
                                        <p:tgtEl>
                                          <p:spTgt spid="4098"/>
                                        </p:tgtEl>
                                        <p:attrNameLst>
                                          <p:attrName>ppt_w</p:attrName>
                                        </p:attrNameLst>
                                      </p:cBhvr>
                                      <p:tavLst>
                                        <p:tav tm="0">
                                          <p:val>
                                            <p:fltVal val="0"/>
                                          </p:val>
                                        </p:tav>
                                        <p:tav tm="100000">
                                          <p:val>
                                            <p:strVal val="#ppt_w"/>
                                          </p:val>
                                        </p:tav>
                                      </p:tavLst>
                                    </p:anim>
                                    <p:anim calcmode="lin" valueType="num">
                                      <p:cBhvr>
                                        <p:cTn id="28" dur="1000" fill="hold"/>
                                        <p:tgtEl>
                                          <p:spTgt spid="4098"/>
                                        </p:tgtEl>
                                        <p:attrNameLst>
                                          <p:attrName>ppt_h</p:attrName>
                                        </p:attrNameLst>
                                      </p:cBhvr>
                                      <p:tavLst>
                                        <p:tav tm="0">
                                          <p:val>
                                            <p:fltVal val="0"/>
                                          </p:val>
                                        </p:tav>
                                        <p:tav tm="100000">
                                          <p:val>
                                            <p:strVal val="#ppt_h"/>
                                          </p:val>
                                        </p:tav>
                                      </p:tavLst>
                                    </p:anim>
                                    <p:anim calcmode="lin" valueType="num">
                                      <p:cBhvr>
                                        <p:cTn id="29" dur="1000" fill="hold"/>
                                        <p:tgtEl>
                                          <p:spTgt spid="4098"/>
                                        </p:tgtEl>
                                        <p:attrNameLst>
                                          <p:attrName>ppt_x</p:attrName>
                                        </p:attrNameLst>
                                      </p:cBhvr>
                                      <p:tavLst>
                                        <p:tav tm="0" fmla="#ppt_x+(cos(-2*pi*(1-$))*-#ppt_x-sin(-2*pi*(1-$))*(1-#ppt_y))*(1-$)">
                                          <p:val>
                                            <p:fltVal val="0"/>
                                          </p:val>
                                        </p:tav>
                                        <p:tav tm="100000">
                                          <p:val>
                                            <p:fltVal val="1"/>
                                          </p:val>
                                        </p:tav>
                                      </p:tavLst>
                                    </p:anim>
                                    <p:anim calcmode="lin" valueType="num">
                                      <p:cBhvr>
                                        <p:cTn id="30" dur="1000" fill="hold"/>
                                        <p:tgtEl>
                                          <p:spTgt spid="4098"/>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31" fill="hold">
                      <p:stCondLst>
                        <p:cond delay="indefinite"/>
                      </p:stCondLst>
                      <p:childTnLst>
                        <p:par>
                          <p:cTn id="32" fill="hold">
                            <p:stCondLst>
                              <p:cond delay="0"/>
                            </p:stCondLst>
                            <p:childTnLst>
                              <p:par>
                                <p:cTn id="33" presetID="19" presetClass="entr" presetSubtype="10" fill="hold" nodeType="clickEffect">
                                  <p:stCondLst>
                                    <p:cond delay="0"/>
                                  </p:stCondLst>
                                  <p:childTnLst>
                                    <p:set>
                                      <p:cBhvr>
                                        <p:cTn id="34" dur="1" fill="hold">
                                          <p:stCondLst>
                                            <p:cond delay="0"/>
                                          </p:stCondLst>
                                        </p:cTn>
                                        <p:tgtEl>
                                          <p:spTgt spid="4102"/>
                                        </p:tgtEl>
                                        <p:attrNameLst>
                                          <p:attrName>style.visibility</p:attrName>
                                        </p:attrNameLst>
                                      </p:cBhvr>
                                      <p:to>
                                        <p:strVal val="visible"/>
                                      </p:to>
                                    </p:set>
                                    <p:anim calcmode="lin" valueType="num">
                                      <p:cBhvr>
                                        <p:cTn id="35" dur="5000" fill="hold"/>
                                        <p:tgtEl>
                                          <p:spTgt spid="4102"/>
                                        </p:tgtEl>
                                        <p:attrNameLst>
                                          <p:attrName>ppt_w</p:attrName>
                                        </p:attrNameLst>
                                      </p:cBhvr>
                                      <p:tavLst>
                                        <p:tav tm="0" fmla="#ppt_w*sin(2.5*pi*$)">
                                          <p:val>
                                            <p:fltVal val="0"/>
                                          </p:val>
                                        </p:tav>
                                        <p:tav tm="100000">
                                          <p:val>
                                            <p:fltVal val="1"/>
                                          </p:val>
                                        </p:tav>
                                      </p:tavLst>
                                    </p:anim>
                                    <p:anim calcmode="lin" valueType="num">
                                      <p:cBhvr>
                                        <p:cTn id="36" dur="5000" fill="hold"/>
                                        <p:tgtEl>
                                          <p:spTgt spid="4102"/>
                                        </p:tgtEl>
                                        <p:attrNameLst>
                                          <p:attrName>ppt_h</p:attrName>
                                        </p:attrNameLst>
                                      </p:cBhvr>
                                      <p:tavLst>
                                        <p:tav tm="0">
                                          <p:val>
                                            <p:strVal val="#ppt_h"/>
                                          </p:val>
                                        </p:tav>
                                        <p:tav tm="100000">
                                          <p:val>
                                            <p:strVal val="#ppt_h"/>
                                          </p:val>
                                        </p:tav>
                                      </p:tavLst>
                                    </p:anim>
                                  </p:childTnLst>
                                </p:cTn>
                              </p:par>
                            </p:childTnLst>
                          </p:cTn>
                        </p:par>
                      </p:childTnLst>
                    </p:cTn>
                  </p:par>
                  <p:par>
                    <p:cTn id="37" fill="hold">
                      <p:stCondLst>
                        <p:cond delay="indefinite"/>
                      </p:stCondLst>
                      <p:childTnLst>
                        <p:par>
                          <p:cTn id="38" fill="hold">
                            <p:stCondLst>
                              <p:cond delay="0"/>
                            </p:stCondLst>
                            <p:childTnLst>
                              <p:par>
                                <p:cTn id="39" presetID="5" presetClass="entr" presetSubtype="5" fill="hold" nodeType="clickEffect">
                                  <p:stCondLst>
                                    <p:cond delay="0"/>
                                  </p:stCondLst>
                                  <p:childTnLst>
                                    <p:set>
                                      <p:cBhvr>
                                        <p:cTn id="40" dur="1" fill="hold">
                                          <p:stCondLst>
                                            <p:cond delay="0"/>
                                          </p:stCondLst>
                                        </p:cTn>
                                        <p:tgtEl>
                                          <p:spTgt spid="4104"/>
                                        </p:tgtEl>
                                        <p:attrNameLst>
                                          <p:attrName>style.visibility</p:attrName>
                                        </p:attrNameLst>
                                      </p:cBhvr>
                                      <p:to>
                                        <p:strVal val="visible"/>
                                      </p:to>
                                    </p:set>
                                    <p:animEffect transition="in" filter="checkerboard(down)">
                                      <p:cBhvr>
                                        <p:cTn id="41" dur="1000"/>
                                        <p:tgtEl>
                                          <p:spTgt spid="410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a:blip r:embed="rId3" cstate="print"/>
          <a:tile tx="0" ty="0" sx="100000" sy="100000" flip="none" algn="tl"/>
        </a:blipFill>
        <a:effectLst/>
      </p:bgPr>
    </p:bg>
    <p:spTree>
      <p:nvGrpSpPr>
        <p:cNvPr id="1" name=""/>
        <p:cNvGrpSpPr/>
        <p:nvPr/>
      </p:nvGrpSpPr>
      <p:grpSpPr>
        <a:xfrm>
          <a:off x="0" y="0"/>
          <a:ext cx="0" cy="0"/>
          <a:chOff x="0" y="0"/>
          <a:chExt cx="0" cy="0"/>
        </a:xfrm>
      </p:grpSpPr>
      <p:pic>
        <p:nvPicPr>
          <p:cNvPr id="18434" name="Picture 2" descr="http://www.sebreearchitects.com/AmericanFlagLink.jpg"/>
          <p:cNvPicPr>
            <a:picLocks noChangeAspect="1" noChangeArrowheads="1"/>
          </p:cNvPicPr>
          <p:nvPr/>
        </p:nvPicPr>
        <p:blipFill>
          <a:blip r:embed="rId4" cstate="print"/>
          <a:srcRect/>
          <a:stretch>
            <a:fillRect/>
          </a:stretch>
        </p:blipFill>
        <p:spPr bwMode="auto">
          <a:xfrm>
            <a:off x="0" y="0"/>
            <a:ext cx="9144000" cy="6858000"/>
          </a:xfrm>
          <a:prstGeom prst="rect">
            <a:avLst/>
          </a:prstGeom>
          <a:noFill/>
        </p:spPr>
      </p:pic>
      <p:sp>
        <p:nvSpPr>
          <p:cNvPr id="3" name="Content Placeholder 2"/>
          <p:cNvSpPr>
            <a:spLocks noGrp="1"/>
          </p:cNvSpPr>
          <p:nvPr>
            <p:ph idx="1"/>
          </p:nvPr>
        </p:nvSpPr>
        <p:spPr>
          <a:xfrm>
            <a:off x="914400" y="3962400"/>
            <a:ext cx="8229600" cy="2895600"/>
          </a:xfrm>
        </p:spPr>
        <p:txBody>
          <a:bodyPr>
            <a:normAutofit fontScale="25000" lnSpcReduction="20000"/>
          </a:bodyPr>
          <a:lstStyle/>
          <a:p>
            <a:pPr>
              <a:buNone/>
            </a:pPr>
            <a:r>
              <a:rPr lang="en-US" sz="11100" dirty="0" smtClean="0"/>
              <a:t>    </a:t>
            </a:r>
            <a:r>
              <a:rPr lang="en-US" sz="11100" dirty="0" smtClean="0">
                <a:solidFill>
                  <a:schemeClr val="accent6"/>
                </a:solidFill>
              </a:rPr>
              <a:t>Think of all the people out there who have cancer we need to help them.  So we could have people from all around the United States of America to send something to all the adults and kids who have cancer. I hope around October to see that you care by wearing a pink ribbon for all those who have cancer.</a:t>
            </a:r>
          </a:p>
          <a:p>
            <a:endParaRPr lang="en-US" dirty="0" smtClean="0">
              <a:solidFill>
                <a:schemeClr val="accent6"/>
              </a:solidFill>
            </a:endParaRPr>
          </a:p>
        </p:txBody>
      </p:sp>
      <p:sp>
        <p:nvSpPr>
          <p:cNvPr id="3076" name="AutoShape 4" descr="http://upload.wikimedia.org/wikipedia/commons/b/b5/Pink_ribbon.svg"/>
          <p:cNvSpPr>
            <a:spLocks noChangeAspect="1" noChangeArrowheads="1"/>
          </p:cNvSpPr>
          <p:nvPr/>
        </p:nvSpPr>
        <p:spPr bwMode="auto">
          <a:xfrm>
            <a:off x="155575" y="-2522538"/>
            <a:ext cx="3238500" cy="5257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3078" name="AutoShape 6" descr="http://upload.wikimedia.org/wikipedia/commons/b/b5/Pink_ribbon.svg"/>
          <p:cNvSpPr>
            <a:spLocks noChangeAspect="1" noChangeArrowheads="1"/>
          </p:cNvSpPr>
          <p:nvPr/>
        </p:nvSpPr>
        <p:spPr bwMode="auto">
          <a:xfrm>
            <a:off x="155575" y="-2522538"/>
            <a:ext cx="3238500" cy="5257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3080" name="AutoShape 8" descr="data:image/jpeg;base64,/9j/4AAQSkZJRgABAQAAAQABAAD/2wBDAAkGBwgHBgkIBwgKCgkLDRYPDQwMDRsUFRAWIB0iIiAdHx8kKDQsJCYxJx8fLT0tMTU3Ojo6Iys/RD84QzQ5Ojf/2wBDAQoKCg0MDRoPDxo3JR8lNzc3Nzc3Nzc3Nzc3Nzc3Nzc3Nzc3Nzc3Nzc3Nzc3Nzc3Nzc3Nzc3Nzc3Nzc3Nzc3Nzf/wAARCACyAG0DASIAAhEBAxEB/8QAGwABAAIDAQEAAAAAAAAAAAAAAAUGAQMEAgf/xAAzEAACAgIABQIEAwcFAAAAAAAAAQIDBBEFEiExQVFhEyIzcQZSkRQycoGhwfAjJGLR8f/EABkBAQADAQEAAAAAAAAAAAAAAAABAgQDBf/EACIRAQEBAAICAgMAAwAAAAAAAAABAgMRBCESMSIyUUJhcf/aAAwDAQACEQMRAD8A+4nLlZteOurTZq4lnLGpb31fkrN2RK+Tk29ehFvTrxcN5L6S9vGnzaS6exmvjEU1tkEE/crNd1q14mZPVW/HzqrUtSWzqjJSW0ykxcoPcJNfYkcLis65KFz7+S7Jvi1lZgaqLo3QTi9m0OYAAAAAAACrfiRzsjKut/N49yDwLndqGm571y+dk1xd/wC6X2ZHUVRx+IrLj5/eXv6lNTut/BbniuosWBwSEYxnlfNLvy+Eb+IYFP7O1XWl08I34WXC+C0zptjzVtexaTpj1ya1e7VLaabT7roYaTWn2OjMhyZM1ryaSW3F+WYk+CZcoz+FOW9dtliT2im40vh5Ncl5ei30vdaYYuTPx1Y2AAKAAAAACrcYjrJTfocJM8co7T12Icpft6Pi3vHT3jZE8WalFvk8r0LJg5sMivuntFYR7ptnRPmrf3RMrnzeP/ll1cWWspteTiM5WcrrY7b3rszEeq2Sni/SM1/Wr/iLhi/RiU+P1q/4i34n0Iks/P8Au3AAOIAAAAA58ulXVNNFXyaJUWuEu3hlwI7ieErq3pdfBFnbtw8t47/pWvsEerK5VzcZdGjBD05Zfcc2Xiq/UoNwtj2kvPszTj5E65/CuXLNf1O8130Qvjy2Lt2flMRTWP42VtO2p/8AIt+L9CJQa5W4mRVG75oOXSa7F7wbI2Y8Wn3RZ53P+7pAAcgAAAAAMNbTRkAQ3FcHmTnDuQjWnp90XKcVKLTXcgeL4fwoyuiui6v7ENPBzfG/G/SLBiE4zgpQe4tbTMkN/bEoqS5ZJNejO7h2bLG1CT+X38HGCXPk487ntbMfIjdFNM3lUxcqePJabcfKJ7DzYXRXUl5/Jxax9u0GE99TIcwAAAAAODjTSwLE+8lyr+Z3kPx+z5aq15bb/l/6F+Od6kVR8+HY5RTlU380f7o7q5xsgpwacX2ZmyCnHXQj5K3Csc61zVt/ND/r3IehNdJEHim6F8FOt7T/AKGwOnYe6rJ1zUoPR4BKLJfVTeDxNS1CxpMlYTUltFP/ALHdicQso0p/NH18oMfJ49nvKyA5sbLruinGXc6Nhl+mQABhlc4xZ8TNkl2glH/P1LFOSjFyl2S2ypWzdlkpvvJtsiu/jz8u3nR4srU4tNbPYIa0ZjYttedbOja8NeH0JGLT6a1LymdXA61bfY5fmZ2cS4ZvdlXSXhlmXPNcav8AEUDypOM+S1csv6M9htzqancADJKXqE5Vy5q5OL9UTuDluyhNvqujIAkeEJvFFZPKk9J8AEMjj4tZ8PCs9ZLlX8ytkvx63rVUveT/AM/UiNENnBOs9gGjza+Wqb9Ish2t9JD8NR3Hm9SwSW1pkN+HYaoX2Jss81E8S4bC6LaXUgbY24s+W7bh+byvuXRrZxZmFC+L6L9AvjesXuK3FqSTi00+2jIysG7Em5VdY76xfZmqm6NnT92f5X3JbePmzv8A692vVcn7E3wmGsVEHd2jHzKSLNw+HLjpaFZ/I1+UdoBh9iGdXeLT586fpHSOM6OINLMnt9ZddGgit/HZczpg1ZL1RP3WjcaMv6cV6zRCd3rNWHgcOXGiShw8Kjy40V7HcWeeAADVdRG2LTRAcT4MpPmrWmuq0WQw4prqBT8TEyHdBXNyUX5LZjx5KkgqIJ7SNutdgm237A+wAQr3HMCc/wDUr3zJ7TXhkXj5DlL4V3y2r9JFzsgpx00QHF+Eqac61qS6poL43c304zRkdbKI+s9mqnJlXZ8HJ6S7Rn6/c3SXNm0R9E2VjRvc1x2xasGPLjx+x0mrGWqY/Y2lmQAAAAAAAAAAA8yipJpnoAVvjvDIzi5wj1I3hasnl1qzbcFy7fkuV1asrcWRVXD1Xk8yXkJ7S1XSCXsezEVpJGQgAAAAAAAAAAAAADy11AA9AAAAAAAAAAD/2Q=="/>
          <p:cNvSpPr>
            <a:spLocks noChangeAspect="1" noChangeArrowheads="1"/>
          </p:cNvSpPr>
          <p:nvPr/>
        </p:nvSpPr>
        <p:spPr bwMode="auto">
          <a:xfrm>
            <a:off x="0" y="-652463"/>
            <a:ext cx="819150" cy="13335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3074" name="Picture 2" descr="http://cdn2-b.examiner.com/sites/default/files/styles/image_content_width/hash/97/3d/pink-ribbon_3.jpg"/>
          <p:cNvPicPr>
            <a:picLocks noChangeAspect="1" noChangeArrowheads="1"/>
          </p:cNvPicPr>
          <p:nvPr/>
        </p:nvPicPr>
        <p:blipFill>
          <a:blip r:embed="rId5" cstate="print"/>
          <a:srcRect/>
          <a:stretch>
            <a:fillRect/>
          </a:stretch>
        </p:blipFill>
        <p:spPr bwMode="auto">
          <a:xfrm>
            <a:off x="5410200" y="304800"/>
            <a:ext cx="2857500" cy="2857500"/>
          </a:xfrm>
          <a:prstGeom prst="rect">
            <a:avLst/>
          </a:prstGeom>
          <a:noFill/>
        </p:spPr>
      </p:pic>
    </p:spTree>
  </p:cSld>
  <p:clrMapOvr>
    <a:masterClrMapping/>
  </p:clrMapOvr>
  <p:transition>
    <p:blinds/>
    <p:sndAc>
      <p:stSnd>
        <p:snd r:embed="rId2" name="whoosh.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
                                            <p:txEl>
                                              <p:pRg st="0" end="0"/>
                                            </p:txEl>
                                          </p:spTgt>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13" presetClass="entr" presetSubtype="16" fill="hold" nodeType="clickEffect">
                                  <p:stCondLst>
                                    <p:cond delay="0"/>
                                  </p:stCondLst>
                                  <p:childTnLst>
                                    <p:set>
                                      <p:cBhvr>
                                        <p:cTn id="12" dur="1" fill="hold">
                                          <p:stCondLst>
                                            <p:cond delay="0"/>
                                          </p:stCondLst>
                                        </p:cTn>
                                        <p:tgtEl>
                                          <p:spTgt spid="3074"/>
                                        </p:tgtEl>
                                        <p:attrNameLst>
                                          <p:attrName>style.visibility</p:attrName>
                                        </p:attrNameLst>
                                      </p:cBhvr>
                                      <p:to>
                                        <p:strVal val="visible"/>
                                      </p:to>
                                    </p:set>
                                    <p:animEffect transition="in" filter="plus(in)">
                                      <p:cBhvr>
                                        <p:cTn id="13" dur="2000"/>
                                        <p:tgtEl>
                                          <p:spTgt spid="30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00201"/>
            <a:ext cx="8229600" cy="2971799"/>
          </a:xfrm>
        </p:spPr>
        <p:txBody>
          <a:bodyPr>
            <a:normAutofit lnSpcReduction="10000"/>
          </a:bodyPr>
          <a:lstStyle/>
          <a:p>
            <a:pPr>
              <a:buNone/>
            </a:pPr>
            <a:r>
              <a:rPr lang="en-US" dirty="0" smtClean="0"/>
              <a:t>   All the sports we play are fun. But there are people that get hurt in Baseball, Hockey, Football, and a bunch of other sports. The best player of the NHL Wayne Gretzky says fighting needs to stop but I bet we can make fighting easier.     </a:t>
            </a:r>
          </a:p>
          <a:p>
            <a:pPr>
              <a:buNone/>
            </a:pPr>
            <a:endParaRPr lang="en-US" dirty="0"/>
          </a:p>
        </p:txBody>
      </p:sp>
      <p:pic>
        <p:nvPicPr>
          <p:cNvPr id="17410" name="Picture 2" descr="http://www.popularvirals.com/images/sports/baseball/baseball-mlb-975-mlb-logo-glitter.gif"/>
          <p:cNvPicPr>
            <a:picLocks noChangeAspect="1" noChangeArrowheads="1" noCrop="1"/>
          </p:cNvPicPr>
          <p:nvPr/>
        </p:nvPicPr>
        <p:blipFill>
          <a:blip r:embed="rId3" cstate="print"/>
          <a:srcRect/>
          <a:stretch>
            <a:fillRect/>
          </a:stretch>
        </p:blipFill>
        <p:spPr bwMode="auto">
          <a:xfrm>
            <a:off x="0" y="0"/>
            <a:ext cx="2209800" cy="1331695"/>
          </a:xfrm>
          <a:prstGeom prst="rect">
            <a:avLst/>
          </a:prstGeom>
          <a:noFill/>
        </p:spPr>
      </p:pic>
      <p:pic>
        <p:nvPicPr>
          <p:cNvPr id="2050" name="Picture 2" descr="http://sportsmediamasters.com/smm/wp-content/uploads/2012/02/NHL-logo.gif"/>
          <p:cNvPicPr>
            <a:picLocks noChangeAspect="1" noChangeArrowheads="1"/>
          </p:cNvPicPr>
          <p:nvPr/>
        </p:nvPicPr>
        <p:blipFill>
          <a:blip r:embed="rId4" cstate="print"/>
          <a:srcRect/>
          <a:stretch>
            <a:fillRect/>
          </a:stretch>
        </p:blipFill>
        <p:spPr bwMode="auto">
          <a:xfrm>
            <a:off x="7315200" y="0"/>
            <a:ext cx="1641002" cy="1828800"/>
          </a:xfrm>
          <a:prstGeom prst="rect">
            <a:avLst/>
          </a:prstGeom>
          <a:noFill/>
        </p:spPr>
      </p:pic>
      <p:pic>
        <p:nvPicPr>
          <p:cNvPr id="2052" name="Picture 4" descr="http://sandbarmarco.com/sites/default/files/images/nfl-logo.jpg"/>
          <p:cNvPicPr>
            <a:picLocks noChangeAspect="1" noChangeArrowheads="1"/>
          </p:cNvPicPr>
          <p:nvPr/>
        </p:nvPicPr>
        <p:blipFill>
          <a:blip r:embed="rId5" cstate="print"/>
          <a:srcRect/>
          <a:stretch>
            <a:fillRect/>
          </a:stretch>
        </p:blipFill>
        <p:spPr bwMode="auto">
          <a:xfrm>
            <a:off x="2590800" y="0"/>
            <a:ext cx="4114800" cy="1600200"/>
          </a:xfrm>
          <a:prstGeom prst="rect">
            <a:avLst/>
          </a:prstGeom>
          <a:noFill/>
        </p:spPr>
      </p:pic>
      <p:pic>
        <p:nvPicPr>
          <p:cNvPr id="2054" name="Picture 6" descr="http://sportsdork000.files.wordpress.com/2010/11/nfl_a_johnson_finnegan_bl_300.jpg"/>
          <p:cNvPicPr>
            <a:picLocks noChangeAspect="1" noChangeArrowheads="1"/>
          </p:cNvPicPr>
          <p:nvPr/>
        </p:nvPicPr>
        <p:blipFill>
          <a:blip r:embed="rId6" cstate="print"/>
          <a:srcRect/>
          <a:stretch>
            <a:fillRect/>
          </a:stretch>
        </p:blipFill>
        <p:spPr bwMode="auto">
          <a:xfrm>
            <a:off x="7162800" y="3810000"/>
            <a:ext cx="1676400" cy="1676400"/>
          </a:xfrm>
          <a:prstGeom prst="rect">
            <a:avLst/>
          </a:prstGeom>
          <a:noFill/>
        </p:spPr>
      </p:pic>
      <p:pic>
        <p:nvPicPr>
          <p:cNvPr id="2056" name="Picture 8" descr="http://i2.cdn.turner.com/si/2009/writers/jim_kelley/03/12/fighting.rules/hockey-fight.jpg"/>
          <p:cNvPicPr>
            <a:picLocks noChangeAspect="1" noChangeArrowheads="1"/>
          </p:cNvPicPr>
          <p:nvPr/>
        </p:nvPicPr>
        <p:blipFill>
          <a:blip r:embed="rId7" cstate="print"/>
          <a:srcRect/>
          <a:stretch>
            <a:fillRect/>
          </a:stretch>
        </p:blipFill>
        <p:spPr bwMode="auto">
          <a:xfrm>
            <a:off x="5181600" y="3733800"/>
            <a:ext cx="1981200" cy="1735212"/>
          </a:xfrm>
          <a:prstGeom prst="rect">
            <a:avLst/>
          </a:prstGeom>
          <a:noFill/>
        </p:spPr>
      </p:pic>
      <p:pic>
        <p:nvPicPr>
          <p:cNvPr id="2058" name="Picture 10" descr="http://1.bp.blogspot.com/_ltwdcxIitfs/SV1-4PiBRzI/AAAAAAAAAH0/LpXUn5pvRqU/s400/fight3.jpg"/>
          <p:cNvPicPr>
            <a:picLocks noChangeAspect="1" noChangeArrowheads="1"/>
          </p:cNvPicPr>
          <p:nvPr/>
        </p:nvPicPr>
        <p:blipFill>
          <a:blip r:embed="rId8" cstate="print"/>
          <a:srcRect/>
          <a:stretch>
            <a:fillRect/>
          </a:stretch>
        </p:blipFill>
        <p:spPr bwMode="auto">
          <a:xfrm>
            <a:off x="3352800" y="3810000"/>
            <a:ext cx="1805436" cy="1676400"/>
          </a:xfrm>
          <a:prstGeom prst="rect">
            <a:avLst/>
          </a:prstGeom>
          <a:noFill/>
        </p:spPr>
      </p:pic>
      <p:sp>
        <p:nvSpPr>
          <p:cNvPr id="9" name="TextBox 8"/>
          <p:cNvSpPr txBox="1"/>
          <p:nvPr/>
        </p:nvSpPr>
        <p:spPr>
          <a:xfrm>
            <a:off x="0" y="6019800"/>
            <a:ext cx="3200400" cy="461665"/>
          </a:xfrm>
          <a:prstGeom prst="rect">
            <a:avLst/>
          </a:prstGeom>
          <a:noFill/>
        </p:spPr>
        <p:txBody>
          <a:bodyPr wrap="square" rtlCol="0">
            <a:spAutoFit/>
          </a:bodyPr>
          <a:lstStyle/>
          <a:p>
            <a:r>
              <a:rPr lang="en-US" sz="2400" dirty="0" smtClean="0"/>
              <a:t>Go Cardinals</a:t>
            </a:r>
            <a:endParaRPr lang="en-US" sz="2400" dirty="0"/>
          </a:p>
        </p:txBody>
      </p:sp>
      <p:pic>
        <p:nvPicPr>
          <p:cNvPr id="2060" name="Picture 12" descr="http://www.glitters123.com/glitter_graphics/MLB/Major-League-Baseball-Glitters-7.gif"/>
          <p:cNvPicPr>
            <a:picLocks noChangeAspect="1" noChangeArrowheads="1" noCrop="1"/>
          </p:cNvPicPr>
          <p:nvPr/>
        </p:nvPicPr>
        <p:blipFill>
          <a:blip r:embed="rId9" cstate="print"/>
          <a:srcRect/>
          <a:stretch>
            <a:fillRect/>
          </a:stretch>
        </p:blipFill>
        <p:spPr bwMode="auto">
          <a:xfrm>
            <a:off x="0" y="4114800"/>
            <a:ext cx="2133600" cy="1998472"/>
          </a:xfrm>
          <a:prstGeom prst="rect">
            <a:avLst/>
          </a:prstGeom>
          <a:noFill/>
        </p:spPr>
      </p:pic>
    </p:spTree>
  </p:cSld>
  <p:clrMapOvr>
    <a:masterClrMapping/>
  </p:clrMapOvr>
  <p:transition>
    <p:dissolve/>
    <p:sndAc>
      <p:stSnd>
        <p:snd r:embed="rId2" name="chimes.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5" presetClass="entr" presetSubtype="0" fill="hold" nodeType="clickEffect">
                                  <p:stCondLst>
                                    <p:cond delay="0"/>
                                  </p:stCondLst>
                                  <p:childTnLst>
                                    <p:set>
                                      <p:cBhvr>
                                        <p:cTn id="6" dur="1" fill="hold">
                                          <p:stCondLst>
                                            <p:cond delay="0"/>
                                          </p:stCondLst>
                                        </p:cTn>
                                        <p:tgtEl>
                                          <p:spTgt spid="17410"/>
                                        </p:tgtEl>
                                        <p:attrNameLst>
                                          <p:attrName>style.visibility</p:attrName>
                                        </p:attrNameLst>
                                      </p:cBhvr>
                                      <p:to>
                                        <p:strVal val="visible"/>
                                      </p:to>
                                    </p:set>
                                    <p:anim calcmode="lin" valueType="num">
                                      <p:cBhvr>
                                        <p:cTn id="7" dur="500" decel="50000" fill="hold">
                                          <p:stCondLst>
                                            <p:cond delay="0"/>
                                          </p:stCondLst>
                                        </p:cTn>
                                        <p:tgtEl>
                                          <p:spTgt spid="17410"/>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17410"/>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17410"/>
                                        </p:tgtEl>
                                        <p:attrNameLst>
                                          <p:attrName>ppt_w</p:attrName>
                                        </p:attrNameLst>
                                      </p:cBhvr>
                                      <p:tavLst>
                                        <p:tav tm="0">
                                          <p:val>
                                            <p:strVal val="#ppt_w*.05"/>
                                          </p:val>
                                        </p:tav>
                                        <p:tav tm="100000">
                                          <p:val>
                                            <p:strVal val="#ppt_w"/>
                                          </p:val>
                                        </p:tav>
                                      </p:tavLst>
                                    </p:anim>
                                    <p:anim calcmode="lin" valueType="num">
                                      <p:cBhvr>
                                        <p:cTn id="10" dur="1000" fill="hold"/>
                                        <p:tgtEl>
                                          <p:spTgt spid="17410"/>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17410"/>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17410"/>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17410"/>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17410"/>
                                        </p:tgtEl>
                                      </p:cBhvr>
                                    </p:animEffect>
                                  </p:childTnLst>
                                </p:cTn>
                              </p:par>
                            </p:childTnLst>
                          </p:cTn>
                        </p:par>
                      </p:childTnLst>
                    </p:cTn>
                  </p:par>
                  <p:par>
                    <p:cTn id="15" fill="hold">
                      <p:stCondLst>
                        <p:cond delay="indefinite"/>
                      </p:stCondLst>
                      <p:childTnLst>
                        <p:par>
                          <p:cTn id="16" fill="hold">
                            <p:stCondLst>
                              <p:cond delay="0"/>
                            </p:stCondLst>
                            <p:childTnLst>
                              <p:par>
                                <p:cTn id="17" presetID="30" presetClass="entr" presetSubtype="0" fill="hold" nodeType="clickEffect">
                                  <p:stCondLst>
                                    <p:cond delay="0"/>
                                  </p:stCondLst>
                                  <p:childTnLst>
                                    <p:set>
                                      <p:cBhvr>
                                        <p:cTn id="18" dur="1" fill="hold">
                                          <p:stCondLst>
                                            <p:cond delay="0"/>
                                          </p:stCondLst>
                                        </p:cTn>
                                        <p:tgtEl>
                                          <p:spTgt spid="2052"/>
                                        </p:tgtEl>
                                        <p:attrNameLst>
                                          <p:attrName>style.visibility</p:attrName>
                                        </p:attrNameLst>
                                      </p:cBhvr>
                                      <p:to>
                                        <p:strVal val="visible"/>
                                      </p:to>
                                    </p:set>
                                    <p:animEffect transition="in" filter="fade">
                                      <p:cBhvr>
                                        <p:cTn id="19" dur="800" decel="100000"/>
                                        <p:tgtEl>
                                          <p:spTgt spid="2052"/>
                                        </p:tgtEl>
                                      </p:cBhvr>
                                    </p:animEffect>
                                    <p:anim calcmode="lin" valueType="num">
                                      <p:cBhvr>
                                        <p:cTn id="20" dur="800" decel="100000" fill="hold"/>
                                        <p:tgtEl>
                                          <p:spTgt spid="2052"/>
                                        </p:tgtEl>
                                        <p:attrNameLst>
                                          <p:attrName>style.rotation</p:attrName>
                                        </p:attrNameLst>
                                      </p:cBhvr>
                                      <p:tavLst>
                                        <p:tav tm="0">
                                          <p:val>
                                            <p:fltVal val="-90"/>
                                          </p:val>
                                        </p:tav>
                                        <p:tav tm="100000">
                                          <p:val>
                                            <p:fltVal val="0"/>
                                          </p:val>
                                        </p:tav>
                                      </p:tavLst>
                                    </p:anim>
                                    <p:anim calcmode="lin" valueType="num">
                                      <p:cBhvr>
                                        <p:cTn id="21" dur="800" decel="100000" fill="hold"/>
                                        <p:tgtEl>
                                          <p:spTgt spid="2052"/>
                                        </p:tgtEl>
                                        <p:attrNameLst>
                                          <p:attrName>ppt_x</p:attrName>
                                        </p:attrNameLst>
                                      </p:cBhvr>
                                      <p:tavLst>
                                        <p:tav tm="0">
                                          <p:val>
                                            <p:strVal val="#ppt_x+0.4"/>
                                          </p:val>
                                        </p:tav>
                                        <p:tav tm="100000">
                                          <p:val>
                                            <p:strVal val="#ppt_x-0.05"/>
                                          </p:val>
                                        </p:tav>
                                      </p:tavLst>
                                    </p:anim>
                                    <p:anim calcmode="lin" valueType="num">
                                      <p:cBhvr>
                                        <p:cTn id="22" dur="800" decel="100000" fill="hold"/>
                                        <p:tgtEl>
                                          <p:spTgt spid="2052"/>
                                        </p:tgtEl>
                                        <p:attrNameLst>
                                          <p:attrName>ppt_y</p:attrName>
                                        </p:attrNameLst>
                                      </p:cBhvr>
                                      <p:tavLst>
                                        <p:tav tm="0">
                                          <p:val>
                                            <p:strVal val="#ppt_y-0.4"/>
                                          </p:val>
                                        </p:tav>
                                        <p:tav tm="100000">
                                          <p:val>
                                            <p:strVal val="#ppt_y+0.1"/>
                                          </p:val>
                                        </p:tav>
                                      </p:tavLst>
                                    </p:anim>
                                    <p:anim calcmode="lin" valueType="num">
                                      <p:cBhvr>
                                        <p:cTn id="23" dur="200" accel="100000" fill="hold">
                                          <p:stCondLst>
                                            <p:cond delay="800"/>
                                          </p:stCondLst>
                                        </p:cTn>
                                        <p:tgtEl>
                                          <p:spTgt spid="2052"/>
                                        </p:tgtEl>
                                        <p:attrNameLst>
                                          <p:attrName>ppt_x</p:attrName>
                                        </p:attrNameLst>
                                      </p:cBhvr>
                                      <p:tavLst>
                                        <p:tav tm="0">
                                          <p:val>
                                            <p:strVal val="#ppt_x-0.05"/>
                                          </p:val>
                                        </p:tav>
                                        <p:tav tm="100000">
                                          <p:val>
                                            <p:strVal val="#ppt_x"/>
                                          </p:val>
                                        </p:tav>
                                      </p:tavLst>
                                    </p:anim>
                                    <p:anim calcmode="lin" valueType="num">
                                      <p:cBhvr>
                                        <p:cTn id="24" dur="200" accel="100000" fill="hold">
                                          <p:stCondLst>
                                            <p:cond delay="800"/>
                                          </p:stCondLst>
                                        </p:cTn>
                                        <p:tgtEl>
                                          <p:spTgt spid="2052"/>
                                        </p:tgtEl>
                                        <p:attrNameLst>
                                          <p:attrName>ppt_y</p:attrName>
                                        </p:attrNameLst>
                                      </p:cBhvr>
                                      <p:tavLst>
                                        <p:tav tm="0">
                                          <p:val>
                                            <p:strVal val="#ppt_y+0.1"/>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49" presetClass="entr" presetSubtype="0" decel="100000" fill="hold" nodeType="clickEffect">
                                  <p:stCondLst>
                                    <p:cond delay="0"/>
                                  </p:stCondLst>
                                  <p:childTnLst>
                                    <p:set>
                                      <p:cBhvr>
                                        <p:cTn id="28" dur="1" fill="hold">
                                          <p:stCondLst>
                                            <p:cond delay="0"/>
                                          </p:stCondLst>
                                        </p:cTn>
                                        <p:tgtEl>
                                          <p:spTgt spid="2050"/>
                                        </p:tgtEl>
                                        <p:attrNameLst>
                                          <p:attrName>style.visibility</p:attrName>
                                        </p:attrNameLst>
                                      </p:cBhvr>
                                      <p:to>
                                        <p:strVal val="visible"/>
                                      </p:to>
                                    </p:set>
                                    <p:anim calcmode="lin" valueType="num">
                                      <p:cBhvr>
                                        <p:cTn id="29" dur="500" fill="hold"/>
                                        <p:tgtEl>
                                          <p:spTgt spid="2050"/>
                                        </p:tgtEl>
                                        <p:attrNameLst>
                                          <p:attrName>ppt_w</p:attrName>
                                        </p:attrNameLst>
                                      </p:cBhvr>
                                      <p:tavLst>
                                        <p:tav tm="0">
                                          <p:val>
                                            <p:fltVal val="0"/>
                                          </p:val>
                                        </p:tav>
                                        <p:tav tm="100000">
                                          <p:val>
                                            <p:strVal val="#ppt_w"/>
                                          </p:val>
                                        </p:tav>
                                      </p:tavLst>
                                    </p:anim>
                                    <p:anim calcmode="lin" valueType="num">
                                      <p:cBhvr>
                                        <p:cTn id="30" dur="500" fill="hold"/>
                                        <p:tgtEl>
                                          <p:spTgt spid="2050"/>
                                        </p:tgtEl>
                                        <p:attrNameLst>
                                          <p:attrName>ppt_h</p:attrName>
                                        </p:attrNameLst>
                                      </p:cBhvr>
                                      <p:tavLst>
                                        <p:tav tm="0">
                                          <p:val>
                                            <p:fltVal val="0"/>
                                          </p:val>
                                        </p:tav>
                                        <p:tav tm="100000">
                                          <p:val>
                                            <p:strVal val="#ppt_h"/>
                                          </p:val>
                                        </p:tav>
                                      </p:tavLst>
                                    </p:anim>
                                    <p:anim calcmode="lin" valueType="num">
                                      <p:cBhvr>
                                        <p:cTn id="31" dur="500" fill="hold"/>
                                        <p:tgtEl>
                                          <p:spTgt spid="2050"/>
                                        </p:tgtEl>
                                        <p:attrNameLst>
                                          <p:attrName>style.rotation</p:attrName>
                                        </p:attrNameLst>
                                      </p:cBhvr>
                                      <p:tavLst>
                                        <p:tav tm="0">
                                          <p:val>
                                            <p:fltVal val="360"/>
                                          </p:val>
                                        </p:tav>
                                        <p:tav tm="100000">
                                          <p:val>
                                            <p:fltVal val="0"/>
                                          </p:val>
                                        </p:tav>
                                      </p:tavLst>
                                    </p:anim>
                                    <p:animEffect transition="in" filter="fade">
                                      <p:cBhvr>
                                        <p:cTn id="32" dur="500"/>
                                        <p:tgtEl>
                                          <p:spTgt spid="2050"/>
                                        </p:tgtEl>
                                      </p:cBhvr>
                                    </p:animEffect>
                                  </p:childTnLst>
                                </p:cTn>
                              </p:par>
                            </p:childTnLst>
                          </p:cTn>
                        </p:par>
                      </p:childTnLst>
                    </p:cTn>
                  </p:par>
                  <p:par>
                    <p:cTn id="33" fill="hold">
                      <p:stCondLst>
                        <p:cond delay="indefinite"/>
                      </p:stCondLst>
                      <p:childTnLst>
                        <p:par>
                          <p:cTn id="34" fill="hold">
                            <p:stCondLst>
                              <p:cond delay="0"/>
                            </p:stCondLst>
                            <p:childTnLst>
                              <p:par>
                                <p:cTn id="35" presetID="51" presetClass="entr" presetSubtype="0" fill="hold" nodeType="clickEffect">
                                  <p:stCondLst>
                                    <p:cond delay="0"/>
                                  </p:stCondLst>
                                  <p:childTnLst>
                                    <p:set>
                                      <p:cBhvr>
                                        <p:cTn id="36" dur="1" fill="hold">
                                          <p:stCondLst>
                                            <p:cond delay="0"/>
                                          </p:stCondLst>
                                        </p:cTn>
                                        <p:tgtEl>
                                          <p:spTgt spid="3">
                                            <p:txEl>
                                              <p:pRg st="0" end="0"/>
                                            </p:txEl>
                                          </p:spTgt>
                                        </p:tgtEl>
                                        <p:attrNameLst>
                                          <p:attrName>style.visibility</p:attrName>
                                        </p:attrNameLst>
                                      </p:cBhvr>
                                      <p:to>
                                        <p:strVal val="visible"/>
                                      </p:to>
                                    </p:set>
                                    <p:animEffect transition="in" filter="fade">
                                      <p:cBhvr>
                                        <p:cTn id="37" dur="770" decel="100000"/>
                                        <p:tgtEl>
                                          <p:spTgt spid="3">
                                            <p:txEl>
                                              <p:pRg st="0" end="0"/>
                                            </p:txEl>
                                          </p:spTgt>
                                        </p:tgtEl>
                                      </p:cBhvr>
                                    </p:animEffect>
                                    <p:animScale>
                                      <p:cBhvr>
                                        <p:cTn id="38" dur="770" decel="100000"/>
                                        <p:tgtEl>
                                          <p:spTgt spid="3">
                                            <p:txEl>
                                              <p:pRg st="0" end="0"/>
                                            </p:txEl>
                                          </p:spTgt>
                                        </p:tgtEl>
                                      </p:cBhvr>
                                      <p:from x="10000" y="10000"/>
                                      <p:to x="200000" y="450000"/>
                                    </p:animScale>
                                    <p:animScale>
                                      <p:cBhvr>
                                        <p:cTn id="39" dur="1230" accel="100000" fill="hold">
                                          <p:stCondLst>
                                            <p:cond delay="770"/>
                                          </p:stCondLst>
                                        </p:cTn>
                                        <p:tgtEl>
                                          <p:spTgt spid="3">
                                            <p:txEl>
                                              <p:pRg st="0" end="0"/>
                                            </p:txEl>
                                          </p:spTgt>
                                        </p:tgtEl>
                                      </p:cBhvr>
                                      <p:from x="200000" y="450000"/>
                                      <p:to x="100000" y="100000"/>
                                    </p:animScale>
                                    <p:set>
                                      <p:cBhvr>
                                        <p:cTn id="40" dur="770" fill="hold"/>
                                        <p:tgtEl>
                                          <p:spTgt spid="3">
                                            <p:txEl>
                                              <p:pRg st="0" end="0"/>
                                            </p:txEl>
                                          </p:spTgt>
                                        </p:tgtEl>
                                        <p:attrNameLst>
                                          <p:attrName>ppt_x</p:attrName>
                                        </p:attrNameLst>
                                      </p:cBhvr>
                                      <p:to>
                                        <p:strVal val="(0.5)"/>
                                      </p:to>
                                    </p:set>
                                    <p:anim from="(0.5)" to="(#ppt_x)" calcmode="lin" valueType="num">
                                      <p:cBhvr>
                                        <p:cTn id="41" dur="1230" accel="100000" fill="hold">
                                          <p:stCondLst>
                                            <p:cond delay="770"/>
                                          </p:stCondLst>
                                        </p:cTn>
                                        <p:tgtEl>
                                          <p:spTgt spid="3">
                                            <p:txEl>
                                              <p:pRg st="0" end="0"/>
                                            </p:txEl>
                                          </p:spTgt>
                                        </p:tgtEl>
                                        <p:attrNameLst>
                                          <p:attrName>ppt_x</p:attrName>
                                        </p:attrNameLst>
                                      </p:cBhvr>
                                    </p:anim>
                                    <p:set>
                                      <p:cBhvr>
                                        <p:cTn id="42" dur="770" fill="hold"/>
                                        <p:tgtEl>
                                          <p:spTgt spid="3">
                                            <p:txEl>
                                              <p:pRg st="0" end="0"/>
                                            </p:txEl>
                                          </p:spTgt>
                                        </p:tgtEl>
                                        <p:attrNameLst>
                                          <p:attrName>ppt_y</p:attrName>
                                        </p:attrNameLst>
                                      </p:cBhvr>
                                      <p:to>
                                        <p:strVal val="(#ppt_y+0.4)"/>
                                      </p:to>
                                    </p:set>
                                    <p:anim from="(#ppt_y+0.4)" to="(#ppt_y)" calcmode="lin" valueType="num">
                                      <p:cBhvr>
                                        <p:cTn id="43" dur="1230" accel="100000" fill="hold">
                                          <p:stCondLst>
                                            <p:cond delay="770"/>
                                          </p:stCondLst>
                                        </p:cTn>
                                        <p:tgtEl>
                                          <p:spTgt spid="3">
                                            <p:txEl>
                                              <p:pRg st="0" end="0"/>
                                            </p:txEl>
                                          </p:spTgt>
                                        </p:tgtEl>
                                        <p:attrNameLst>
                                          <p:attrName>ppt_y</p:attrName>
                                        </p:attrNameLst>
                                      </p:cBhvr>
                                    </p:anim>
                                  </p:childTnLst>
                                </p:cTn>
                              </p:par>
                            </p:childTnLst>
                          </p:cTn>
                        </p:par>
                      </p:childTnLst>
                    </p:cTn>
                  </p:par>
                  <p:par>
                    <p:cTn id="44" fill="hold">
                      <p:stCondLst>
                        <p:cond delay="indefinite"/>
                      </p:stCondLst>
                      <p:childTnLst>
                        <p:par>
                          <p:cTn id="45" fill="hold">
                            <p:stCondLst>
                              <p:cond delay="0"/>
                            </p:stCondLst>
                            <p:childTnLst>
                              <p:par>
                                <p:cTn id="46" presetID="19" presetClass="entr" presetSubtype="10" fill="hold" nodeType="clickEffect">
                                  <p:stCondLst>
                                    <p:cond delay="0"/>
                                  </p:stCondLst>
                                  <p:childTnLst>
                                    <p:set>
                                      <p:cBhvr>
                                        <p:cTn id="47" dur="1" fill="hold">
                                          <p:stCondLst>
                                            <p:cond delay="0"/>
                                          </p:stCondLst>
                                        </p:cTn>
                                        <p:tgtEl>
                                          <p:spTgt spid="2058"/>
                                        </p:tgtEl>
                                        <p:attrNameLst>
                                          <p:attrName>style.visibility</p:attrName>
                                        </p:attrNameLst>
                                      </p:cBhvr>
                                      <p:to>
                                        <p:strVal val="visible"/>
                                      </p:to>
                                    </p:set>
                                    <p:anim calcmode="lin" valueType="num">
                                      <p:cBhvr>
                                        <p:cTn id="48" dur="5000" fill="hold"/>
                                        <p:tgtEl>
                                          <p:spTgt spid="2058"/>
                                        </p:tgtEl>
                                        <p:attrNameLst>
                                          <p:attrName>ppt_w</p:attrName>
                                        </p:attrNameLst>
                                      </p:cBhvr>
                                      <p:tavLst>
                                        <p:tav tm="0" fmla="#ppt_w*sin(2.5*pi*$)">
                                          <p:val>
                                            <p:fltVal val="0"/>
                                          </p:val>
                                        </p:tav>
                                        <p:tav tm="100000">
                                          <p:val>
                                            <p:fltVal val="1"/>
                                          </p:val>
                                        </p:tav>
                                      </p:tavLst>
                                    </p:anim>
                                    <p:anim calcmode="lin" valueType="num">
                                      <p:cBhvr>
                                        <p:cTn id="49" dur="5000" fill="hold"/>
                                        <p:tgtEl>
                                          <p:spTgt spid="2058"/>
                                        </p:tgtEl>
                                        <p:attrNameLst>
                                          <p:attrName>ppt_h</p:attrName>
                                        </p:attrNameLst>
                                      </p:cBhvr>
                                      <p:tavLst>
                                        <p:tav tm="0">
                                          <p:val>
                                            <p:strVal val="#ppt_h"/>
                                          </p:val>
                                        </p:tav>
                                        <p:tav tm="100000">
                                          <p:val>
                                            <p:strVal val="#ppt_h"/>
                                          </p:val>
                                        </p:tav>
                                      </p:tavLst>
                                    </p:anim>
                                  </p:childTnLst>
                                </p:cTn>
                              </p:par>
                            </p:childTnLst>
                          </p:cTn>
                        </p:par>
                      </p:childTnLst>
                    </p:cTn>
                  </p:par>
                  <p:par>
                    <p:cTn id="50" fill="hold">
                      <p:stCondLst>
                        <p:cond delay="indefinite"/>
                      </p:stCondLst>
                      <p:childTnLst>
                        <p:par>
                          <p:cTn id="51" fill="hold">
                            <p:stCondLst>
                              <p:cond delay="0"/>
                            </p:stCondLst>
                            <p:childTnLst>
                              <p:par>
                                <p:cTn id="52" presetID="48" presetClass="entr" presetSubtype="0" accel="50000" fill="hold" nodeType="clickEffect">
                                  <p:stCondLst>
                                    <p:cond delay="0"/>
                                  </p:stCondLst>
                                  <p:childTnLst>
                                    <p:set>
                                      <p:cBhvr>
                                        <p:cTn id="53" dur="1" fill="hold">
                                          <p:stCondLst>
                                            <p:cond delay="0"/>
                                          </p:stCondLst>
                                        </p:cTn>
                                        <p:tgtEl>
                                          <p:spTgt spid="2056"/>
                                        </p:tgtEl>
                                        <p:attrNameLst>
                                          <p:attrName>style.visibility</p:attrName>
                                        </p:attrNameLst>
                                      </p:cBhvr>
                                      <p:to>
                                        <p:strVal val="visible"/>
                                      </p:to>
                                    </p:set>
                                    <p:anim calcmode="lin" valueType="num">
                                      <p:cBhvr>
                                        <p:cTn id="54" dur="1000" fill="hold"/>
                                        <p:tgtEl>
                                          <p:spTgt spid="2056"/>
                                        </p:tgtEl>
                                        <p:attrNameLst>
                                          <p:attrName>style.rotation</p:attrName>
                                        </p:attrNameLst>
                                      </p:cBhvr>
                                      <p:tavLst>
                                        <p:tav tm="0">
                                          <p:val>
                                            <p:fltVal val="90"/>
                                          </p:val>
                                        </p:tav>
                                        <p:tav tm="80000">
                                          <p:val>
                                            <p:fltVal val="90"/>
                                          </p:val>
                                        </p:tav>
                                        <p:tav tm="80000">
                                          <p:val>
                                            <p:fltVal val="90"/>
                                          </p:val>
                                        </p:tav>
                                        <p:tav tm="100000">
                                          <p:val>
                                            <p:fltVal val="0"/>
                                          </p:val>
                                        </p:tav>
                                      </p:tavLst>
                                    </p:anim>
                                    <p:anim calcmode="lin" valueType="num">
                                      <p:cBhvr>
                                        <p:cTn id="55" dur="1000" fill="hold"/>
                                        <p:tgtEl>
                                          <p:spTgt spid="2056"/>
                                        </p:tgtEl>
                                        <p:attrNameLst>
                                          <p:attrName>ppt_x</p:attrName>
                                        </p:attrNameLst>
                                      </p:cBhvr>
                                      <p:tavLst>
                                        <p:tav tm="0">
                                          <p:val>
                                            <p:fltVal val="-1"/>
                                          </p:val>
                                        </p:tav>
                                        <p:tav tm="50000">
                                          <p:val>
                                            <p:fltVal val="0.95"/>
                                          </p:val>
                                        </p:tav>
                                        <p:tav tm="100000">
                                          <p:val>
                                            <p:strVal val="#ppt_x"/>
                                          </p:val>
                                        </p:tav>
                                      </p:tavLst>
                                    </p:anim>
                                    <p:anim calcmode="lin" valueType="num">
                                      <p:cBhvr>
                                        <p:cTn id="56" dur="1000" fill="hold"/>
                                        <p:tgtEl>
                                          <p:spTgt spid="2056"/>
                                        </p:tgtEl>
                                        <p:attrNameLst>
                                          <p:attrName>ppt_y</p:attrName>
                                        </p:attrNameLst>
                                      </p:cBhvr>
                                      <p:tavLst>
                                        <p:tav tm="0">
                                          <p:val>
                                            <p:strVal val="#ppt_y"/>
                                          </p:val>
                                        </p:tav>
                                        <p:tav tm="100000">
                                          <p:val>
                                            <p:strVal val="#ppt_y"/>
                                          </p:val>
                                        </p:tav>
                                      </p:tavLst>
                                    </p:anim>
                                    <p:animEffect transition="in" filter="fade">
                                      <p:cBhvr>
                                        <p:cTn id="57" dur="1000"/>
                                        <p:tgtEl>
                                          <p:spTgt spid="2056"/>
                                        </p:tgtEl>
                                      </p:cBhvr>
                                    </p:animEffect>
                                  </p:childTnLst>
                                </p:cTn>
                              </p:par>
                            </p:childTnLst>
                          </p:cTn>
                        </p:par>
                      </p:childTnLst>
                    </p:cTn>
                  </p:par>
                  <p:par>
                    <p:cTn id="58" fill="hold">
                      <p:stCondLst>
                        <p:cond delay="indefinite"/>
                      </p:stCondLst>
                      <p:childTnLst>
                        <p:par>
                          <p:cTn id="59" fill="hold">
                            <p:stCondLst>
                              <p:cond delay="0"/>
                            </p:stCondLst>
                            <p:childTnLst>
                              <p:par>
                                <p:cTn id="60" presetID="19" presetClass="entr" presetSubtype="10" fill="hold" nodeType="clickEffect">
                                  <p:stCondLst>
                                    <p:cond delay="0"/>
                                  </p:stCondLst>
                                  <p:childTnLst>
                                    <p:set>
                                      <p:cBhvr>
                                        <p:cTn id="61" dur="1" fill="hold">
                                          <p:stCondLst>
                                            <p:cond delay="0"/>
                                          </p:stCondLst>
                                        </p:cTn>
                                        <p:tgtEl>
                                          <p:spTgt spid="2054"/>
                                        </p:tgtEl>
                                        <p:attrNameLst>
                                          <p:attrName>style.visibility</p:attrName>
                                        </p:attrNameLst>
                                      </p:cBhvr>
                                      <p:to>
                                        <p:strVal val="visible"/>
                                      </p:to>
                                    </p:set>
                                    <p:anim calcmode="lin" valueType="num">
                                      <p:cBhvr>
                                        <p:cTn id="62" dur="5000" fill="hold"/>
                                        <p:tgtEl>
                                          <p:spTgt spid="2054"/>
                                        </p:tgtEl>
                                        <p:attrNameLst>
                                          <p:attrName>ppt_w</p:attrName>
                                        </p:attrNameLst>
                                      </p:cBhvr>
                                      <p:tavLst>
                                        <p:tav tm="0" fmla="#ppt_w*sin(2.5*pi*$)">
                                          <p:val>
                                            <p:fltVal val="0"/>
                                          </p:val>
                                        </p:tav>
                                        <p:tav tm="100000">
                                          <p:val>
                                            <p:fltVal val="1"/>
                                          </p:val>
                                        </p:tav>
                                      </p:tavLst>
                                    </p:anim>
                                    <p:anim calcmode="lin" valueType="num">
                                      <p:cBhvr>
                                        <p:cTn id="63" dur="5000" fill="hold"/>
                                        <p:tgtEl>
                                          <p:spTgt spid="2054"/>
                                        </p:tgtEl>
                                        <p:attrNameLst>
                                          <p:attrName>ppt_h</p:attrName>
                                        </p:attrNameLst>
                                      </p:cBhvr>
                                      <p:tavLst>
                                        <p:tav tm="0">
                                          <p:val>
                                            <p:strVal val="#ppt_h"/>
                                          </p:val>
                                        </p:tav>
                                        <p:tav tm="100000">
                                          <p:val>
                                            <p:strVal val="#ppt_h"/>
                                          </p:val>
                                        </p:tav>
                                      </p:tavLst>
                                    </p:anim>
                                  </p:childTnLst>
                                </p:cTn>
                              </p:par>
                            </p:childTnLst>
                          </p:cTn>
                        </p:par>
                      </p:childTnLst>
                    </p:cTn>
                  </p:par>
                  <p:par>
                    <p:cTn id="64" fill="hold">
                      <p:stCondLst>
                        <p:cond delay="indefinite"/>
                      </p:stCondLst>
                      <p:childTnLst>
                        <p:par>
                          <p:cTn id="65" fill="hold">
                            <p:stCondLst>
                              <p:cond delay="0"/>
                            </p:stCondLst>
                            <p:childTnLst>
                              <p:par>
                                <p:cTn id="66" presetID="23" presetClass="entr" presetSubtype="16" fill="hold" nodeType="clickEffect">
                                  <p:stCondLst>
                                    <p:cond delay="0"/>
                                  </p:stCondLst>
                                  <p:childTnLst>
                                    <p:set>
                                      <p:cBhvr>
                                        <p:cTn id="67" dur="1" fill="hold">
                                          <p:stCondLst>
                                            <p:cond delay="0"/>
                                          </p:stCondLst>
                                        </p:cTn>
                                        <p:tgtEl>
                                          <p:spTgt spid="9">
                                            <p:txEl>
                                              <p:pRg st="0" end="0"/>
                                            </p:txEl>
                                          </p:spTgt>
                                        </p:tgtEl>
                                        <p:attrNameLst>
                                          <p:attrName>style.visibility</p:attrName>
                                        </p:attrNameLst>
                                      </p:cBhvr>
                                      <p:to>
                                        <p:strVal val="visible"/>
                                      </p:to>
                                    </p:set>
                                    <p:anim calcmode="lin" valueType="num">
                                      <p:cBhvr>
                                        <p:cTn id="68" dur="500" fill="hold"/>
                                        <p:tgtEl>
                                          <p:spTgt spid="9">
                                            <p:txEl>
                                              <p:pRg st="0" end="0"/>
                                            </p:txEl>
                                          </p:spTgt>
                                        </p:tgtEl>
                                        <p:attrNameLst>
                                          <p:attrName>ppt_w</p:attrName>
                                        </p:attrNameLst>
                                      </p:cBhvr>
                                      <p:tavLst>
                                        <p:tav tm="0">
                                          <p:val>
                                            <p:fltVal val="0"/>
                                          </p:val>
                                        </p:tav>
                                        <p:tav tm="100000">
                                          <p:val>
                                            <p:strVal val="#ppt_w"/>
                                          </p:val>
                                        </p:tav>
                                      </p:tavLst>
                                    </p:anim>
                                    <p:anim calcmode="lin" valueType="num">
                                      <p:cBhvr>
                                        <p:cTn id="69" dur="500" fill="hold"/>
                                        <p:tgtEl>
                                          <p:spTgt spid="9">
                                            <p:txEl>
                                              <p:pRg st="0" end="0"/>
                                            </p:txEl>
                                          </p:spTgt>
                                        </p:tgtEl>
                                        <p:attrNameLst>
                                          <p:attrName>ppt_h</p:attrName>
                                        </p:attrNameLst>
                                      </p:cBhvr>
                                      <p:tavLst>
                                        <p:tav tm="0">
                                          <p:val>
                                            <p:fltVal val="0"/>
                                          </p:val>
                                        </p:tav>
                                        <p:tav tm="100000">
                                          <p:val>
                                            <p:strVal val="#ppt_h"/>
                                          </p:val>
                                        </p:tav>
                                      </p:tavLst>
                                    </p:anim>
                                  </p:childTnLst>
                                </p:cTn>
                              </p:par>
                            </p:childTnLst>
                          </p:cTn>
                        </p:par>
                      </p:childTnLst>
                    </p:cTn>
                  </p:par>
                  <p:par>
                    <p:cTn id="70" fill="hold">
                      <p:stCondLst>
                        <p:cond delay="indefinite"/>
                      </p:stCondLst>
                      <p:childTnLst>
                        <p:par>
                          <p:cTn id="71" fill="hold">
                            <p:stCondLst>
                              <p:cond delay="0"/>
                            </p:stCondLst>
                            <p:childTnLst>
                              <p:par>
                                <p:cTn id="72" presetID="51" presetClass="entr" presetSubtype="0" fill="hold" nodeType="clickEffect">
                                  <p:stCondLst>
                                    <p:cond delay="0"/>
                                  </p:stCondLst>
                                  <p:childTnLst>
                                    <p:set>
                                      <p:cBhvr>
                                        <p:cTn id="73" dur="1" fill="hold">
                                          <p:stCondLst>
                                            <p:cond delay="0"/>
                                          </p:stCondLst>
                                        </p:cTn>
                                        <p:tgtEl>
                                          <p:spTgt spid="2060"/>
                                        </p:tgtEl>
                                        <p:attrNameLst>
                                          <p:attrName>style.visibility</p:attrName>
                                        </p:attrNameLst>
                                      </p:cBhvr>
                                      <p:to>
                                        <p:strVal val="visible"/>
                                      </p:to>
                                    </p:set>
                                    <p:animEffect transition="in" filter="fade">
                                      <p:cBhvr>
                                        <p:cTn id="74" dur="770" decel="100000"/>
                                        <p:tgtEl>
                                          <p:spTgt spid="2060"/>
                                        </p:tgtEl>
                                      </p:cBhvr>
                                    </p:animEffect>
                                    <p:animScale>
                                      <p:cBhvr>
                                        <p:cTn id="75" dur="770" decel="100000"/>
                                        <p:tgtEl>
                                          <p:spTgt spid="2060"/>
                                        </p:tgtEl>
                                      </p:cBhvr>
                                      <p:from x="10000" y="10000"/>
                                      <p:to x="200000" y="450000"/>
                                    </p:animScale>
                                    <p:animScale>
                                      <p:cBhvr>
                                        <p:cTn id="76" dur="1230" accel="100000" fill="hold">
                                          <p:stCondLst>
                                            <p:cond delay="770"/>
                                          </p:stCondLst>
                                        </p:cTn>
                                        <p:tgtEl>
                                          <p:spTgt spid="2060"/>
                                        </p:tgtEl>
                                      </p:cBhvr>
                                      <p:from x="200000" y="450000"/>
                                      <p:to x="100000" y="100000"/>
                                    </p:animScale>
                                    <p:set>
                                      <p:cBhvr>
                                        <p:cTn id="77" dur="770" fill="hold"/>
                                        <p:tgtEl>
                                          <p:spTgt spid="2060"/>
                                        </p:tgtEl>
                                        <p:attrNameLst>
                                          <p:attrName>ppt_x</p:attrName>
                                        </p:attrNameLst>
                                      </p:cBhvr>
                                      <p:to>
                                        <p:strVal val="(0.5)"/>
                                      </p:to>
                                    </p:set>
                                    <p:anim from="(0.5)" to="(#ppt_x)" calcmode="lin" valueType="num">
                                      <p:cBhvr>
                                        <p:cTn id="78" dur="1230" accel="100000" fill="hold">
                                          <p:stCondLst>
                                            <p:cond delay="770"/>
                                          </p:stCondLst>
                                        </p:cTn>
                                        <p:tgtEl>
                                          <p:spTgt spid="2060"/>
                                        </p:tgtEl>
                                        <p:attrNameLst>
                                          <p:attrName>ppt_x</p:attrName>
                                        </p:attrNameLst>
                                      </p:cBhvr>
                                    </p:anim>
                                    <p:set>
                                      <p:cBhvr>
                                        <p:cTn id="79" dur="770" fill="hold"/>
                                        <p:tgtEl>
                                          <p:spTgt spid="2060"/>
                                        </p:tgtEl>
                                        <p:attrNameLst>
                                          <p:attrName>ppt_y</p:attrName>
                                        </p:attrNameLst>
                                      </p:cBhvr>
                                      <p:to>
                                        <p:strVal val="(#ppt_y+0.4)"/>
                                      </p:to>
                                    </p:set>
                                    <p:anim from="(#ppt_y+0.4)" to="(#ppt_y)" calcmode="lin" valueType="num">
                                      <p:cBhvr>
                                        <p:cTn id="80" dur="1230" accel="100000" fill="hold">
                                          <p:stCondLst>
                                            <p:cond delay="770"/>
                                          </p:stCondLst>
                                        </p:cTn>
                                        <p:tgtEl>
                                          <p:spTgt spid="2060"/>
                                        </p:tgtEl>
                                        <p:attrNameLst>
                                          <p:attrName>ppt_y</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3276600"/>
          </a:xfrm>
        </p:spPr>
        <p:txBody>
          <a:bodyPr>
            <a:normAutofit fontScale="90000"/>
          </a:bodyPr>
          <a:lstStyle/>
          <a:p>
            <a:r>
              <a:rPr lang="en-US" dirty="0" smtClean="0"/>
              <a:t>Thank you for listening to my suggestions. That’s all I have for today. But it’s not over I’ll be making suggestions for the next 4 years! Thank you again for voting me for president.    </a:t>
            </a:r>
            <a:endParaRPr lang="en-US" dirty="0"/>
          </a:p>
        </p:txBody>
      </p:sp>
      <p:pic>
        <p:nvPicPr>
          <p:cNvPr id="1034" name="Picture 10" descr="http://rlv.zcache.com/america_rocks_sticker-p217159241210818673envb3_400.jpg"/>
          <p:cNvPicPr>
            <a:picLocks noChangeAspect="1" noChangeArrowheads="1"/>
          </p:cNvPicPr>
          <p:nvPr/>
        </p:nvPicPr>
        <p:blipFill>
          <a:blip r:embed="rId3" cstate="print"/>
          <a:srcRect/>
          <a:stretch>
            <a:fillRect/>
          </a:stretch>
        </p:blipFill>
        <p:spPr bwMode="auto">
          <a:xfrm>
            <a:off x="2743200" y="3657600"/>
            <a:ext cx="3200400" cy="3200400"/>
          </a:xfrm>
          <a:prstGeom prst="rect">
            <a:avLst/>
          </a:prstGeom>
          <a:noFill/>
        </p:spPr>
      </p:pic>
    </p:spTree>
  </p:cSld>
  <p:clrMapOvr>
    <a:masterClrMapping/>
  </p:clrMapOvr>
  <p:transition>
    <p:newsflash/>
    <p:sndAc>
      <p:stSnd>
        <p:snd r:embed="rId2" name="applause.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5"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anim calcmode="lin" valueType="num">
                                      <p:cBhvr>
                                        <p:cTn id="8" dur="2000" fill="hold"/>
                                        <p:tgtEl>
                                          <p:spTgt spid="2"/>
                                        </p:tgtEl>
                                        <p:attrNameLst>
                                          <p:attrName>style.rotation</p:attrName>
                                        </p:attrNameLst>
                                      </p:cBhvr>
                                      <p:tavLst>
                                        <p:tav tm="0">
                                          <p:val>
                                            <p:fltVal val="720"/>
                                          </p:val>
                                        </p:tav>
                                        <p:tav tm="100000">
                                          <p:val>
                                            <p:fltVal val="0"/>
                                          </p:val>
                                        </p:tav>
                                      </p:tavLst>
                                    </p:anim>
                                    <p:anim calcmode="lin" valueType="num">
                                      <p:cBhvr>
                                        <p:cTn id="9" dur="2000" fill="hold"/>
                                        <p:tgtEl>
                                          <p:spTgt spid="2"/>
                                        </p:tgtEl>
                                        <p:attrNameLst>
                                          <p:attrName>ppt_h</p:attrName>
                                        </p:attrNameLst>
                                      </p:cBhvr>
                                      <p:tavLst>
                                        <p:tav tm="0">
                                          <p:val>
                                            <p:fltVal val="0"/>
                                          </p:val>
                                        </p:tav>
                                        <p:tav tm="100000">
                                          <p:val>
                                            <p:strVal val="#ppt_h"/>
                                          </p:val>
                                        </p:tav>
                                      </p:tavLst>
                                    </p:anim>
                                    <p:anim calcmode="lin" valueType="num">
                                      <p:cBhvr>
                                        <p:cTn id="10" dur="2000" fill="hold"/>
                                        <p:tgtEl>
                                          <p:spTgt spid="2"/>
                                        </p:tgtEl>
                                        <p:attrNameLst>
                                          <p:attrName>ppt_w</p:attrName>
                                        </p:attrNameLst>
                                      </p:cBhvr>
                                      <p:tavLst>
                                        <p:tav tm="0">
                                          <p:val>
                                            <p:fltVal val="0"/>
                                          </p:val>
                                        </p:tav>
                                        <p:tav tm="100000">
                                          <p:val>
                                            <p:strVal val="#ppt_w"/>
                                          </p:val>
                                        </p:tav>
                                      </p:tavLst>
                                    </p:anim>
                                  </p:childTnLst>
                                </p:cTn>
                              </p:par>
                            </p:childTnLst>
                          </p:cTn>
                        </p:par>
                      </p:childTnLst>
                    </p:cTn>
                  </p:par>
                  <p:par>
                    <p:cTn id="11" fill="hold">
                      <p:stCondLst>
                        <p:cond delay="indefinite"/>
                      </p:stCondLst>
                      <p:childTnLst>
                        <p:par>
                          <p:cTn id="12" fill="hold">
                            <p:stCondLst>
                              <p:cond delay="0"/>
                            </p:stCondLst>
                            <p:childTnLst>
                              <p:par>
                                <p:cTn id="13" presetID="6" presetClass="entr" presetSubtype="16" fill="hold" nodeType="clickEffect">
                                  <p:stCondLst>
                                    <p:cond delay="0"/>
                                  </p:stCondLst>
                                  <p:childTnLst>
                                    <p:set>
                                      <p:cBhvr>
                                        <p:cTn id="14" dur="1" fill="hold">
                                          <p:stCondLst>
                                            <p:cond delay="0"/>
                                          </p:stCondLst>
                                        </p:cTn>
                                        <p:tgtEl>
                                          <p:spTgt spid="1034"/>
                                        </p:tgtEl>
                                        <p:attrNameLst>
                                          <p:attrName>style.visibility</p:attrName>
                                        </p:attrNameLst>
                                      </p:cBhvr>
                                      <p:to>
                                        <p:strVal val="visible"/>
                                      </p:to>
                                    </p:set>
                                    <p:animEffect transition="in" filter="circle(in)">
                                      <p:cBhvr>
                                        <p:cTn id="15" dur="2000"/>
                                        <p:tgtEl>
                                          <p:spTgt spid="10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193</TotalTime>
  <Words>256</Words>
  <Application>Microsoft Office PowerPoint</Application>
  <PresentationFormat>On-screen Show (4:3)</PresentationFormat>
  <Paragraphs>6</Paragraphs>
  <Slides>6</Slides>
  <Notes>0</Notes>
  <HiddenSlides>0</HiddenSlides>
  <MMClips>0</MMClips>
  <ScaleCrop>false</ScaleCrop>
  <HeadingPairs>
    <vt:vector size="4" baseType="variant">
      <vt:variant>
        <vt:lpstr>Theme</vt:lpstr>
      </vt:variant>
      <vt:variant>
        <vt:i4>1</vt:i4>
      </vt:variant>
      <vt:variant>
        <vt:lpstr>Slide Titles</vt:lpstr>
      </vt:variant>
      <vt:variant>
        <vt:i4>6</vt:i4>
      </vt:variant>
    </vt:vector>
  </HeadingPairs>
  <TitlesOfParts>
    <vt:vector size="7" baseType="lpstr">
      <vt:lpstr>Office Theme</vt:lpstr>
      <vt:lpstr>Slide 1</vt:lpstr>
      <vt:lpstr>Slide 2</vt:lpstr>
      <vt:lpstr> There are people from countries that are homeless. For example the Joplin tornado was a downer for all people In Joplin. The St Louis and Springfield Cardinals helped build houses and helped a lot of people. Now we want the whole world to help out</vt:lpstr>
      <vt:lpstr>Slide 4</vt:lpstr>
      <vt:lpstr>Slide 5</vt:lpstr>
      <vt:lpstr>Thank you for listening to my suggestions. That’s all I have for today. But it’s not over I’ll be making suggestions for the next 4 years! Thank you again for voting me for president.    </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wilder</dc:creator>
  <cp:lastModifiedBy>wilder</cp:lastModifiedBy>
  <cp:revision>23</cp:revision>
  <dcterms:created xsi:type="dcterms:W3CDTF">2012-10-01T19:41:39Z</dcterms:created>
  <dcterms:modified xsi:type="dcterms:W3CDTF">2012-12-03T20:53:13Z</dcterms:modified>
</cp:coreProperties>
</file>