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E19837-88C0-47F9-9A17-5ECBE1726374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7BBCF-878D-421D-A470-55D45B221C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848600" cy="1981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I'm Happy To Be Your  President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L:\CLASSES\3-Karr\karr pics\P10004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2387600"/>
            <a:ext cx="3295650" cy="4470400"/>
          </a:xfrm>
          <a:prstGeom prst="hear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3429000" y="2743200"/>
            <a:ext cx="3810000" cy="2743200"/>
            <a:chOff x="3429000" y="2057400"/>
            <a:chExt cx="3810000" cy="2743200"/>
          </a:xfrm>
        </p:grpSpPr>
        <p:sp>
          <p:nvSpPr>
            <p:cNvPr id="10" name="Oval 9"/>
            <p:cNvSpPr/>
            <p:nvPr/>
          </p:nvSpPr>
          <p:spPr>
            <a:xfrm>
              <a:off x="3429000" y="2895600"/>
              <a:ext cx="18288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3733800" y="2057400"/>
              <a:ext cx="1143000" cy="1066800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loud Callout 13"/>
            <p:cNvSpPr/>
            <p:nvPr/>
          </p:nvSpPr>
          <p:spPr>
            <a:xfrm>
              <a:off x="5105400" y="2667000"/>
              <a:ext cx="2133600" cy="2133600"/>
            </a:xfrm>
            <a:prstGeom prst="cloudCallout">
              <a:avLst>
                <a:gd name="adj1" fmla="val -66711"/>
                <a:gd name="adj2" fmla="val 32413"/>
              </a:avLst>
            </a:prstGeom>
            <a:solidFill>
              <a:schemeClr val="tx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love  the  </a:t>
              </a:r>
              <a:r>
                <a:rPr lang="en-US" u="sng" dirty="0" smtClean="0"/>
                <a:t>USA</a:t>
              </a:r>
              <a:endParaRPr lang="en-US" dirty="0"/>
            </a:p>
          </p:txBody>
        </p:sp>
      </p:grpSp>
      <p:pic>
        <p:nvPicPr>
          <p:cNvPr id="5122" name="Picture 2" descr="http://www.designboom.com/weblog/images/images_2/leigha/ryan%20enn%20huges/sparkle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52813"/>
            <a:ext cx="2895600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Flowchart: Punched Tape 8"/>
          <p:cNvSpPr/>
          <p:nvPr/>
        </p:nvSpPr>
        <p:spPr>
          <a:xfrm>
            <a:off x="3886200" y="29718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nkhead.com/blog/wp-content/uploads/2011/06/flag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981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   I am thankful to be the President because      I can give more days and more homework and on Sunday we can have more school and Saturday.</a:t>
            </a: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2" name="Picture 2" descr="http://www.designboom.com/weblog/images/images_2/leigha/ryan%20enn%20huges/sparkle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7466982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ckerbasketdallas.com/Animated_Fla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   I can give out more candies to the kids and family too.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ignstor.com/74023-3d-us-flag-screensa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In school they can set anywhere they won’t to set at school.</a:t>
            </a:r>
            <a:endParaRPr lang="en-US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2" descr="http://www.cjflagandson.com/images/425/images/animated_fl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18680"/>
            <a:ext cx="5410200" cy="384510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ag.com/images/US%20Flag5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838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There were not be any recess and more math and more snacks.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2" descr="http://www.fastrackonline.net/flags/images.1/LargeUSFl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899286"/>
            <a:ext cx="45720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80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I'm Happy To Be Your  President 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22</cp:revision>
  <dcterms:created xsi:type="dcterms:W3CDTF">2012-10-01T19:41:40Z</dcterms:created>
  <dcterms:modified xsi:type="dcterms:W3CDTF">2012-12-03T20:48:32Z</dcterms:modified>
</cp:coreProperties>
</file>