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6360-3020-4EF5-AFB6-3543CE1798B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1665-0C31-4C4E-9454-C3624A53E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1665-0C31-4C4E-9454-C3624A53E4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0B3E-3AA9-40AB-83CC-2477EA67E67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D59-C999-4E74-A3F9-F3AB235A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0B3E-3AA9-40AB-83CC-2477EA67E67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D59-C999-4E74-A3F9-F3AB235A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0B3E-3AA9-40AB-83CC-2477EA67E67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D59-C999-4E74-A3F9-F3AB235A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0B3E-3AA9-40AB-83CC-2477EA67E67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D59-C999-4E74-A3F9-F3AB235A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0B3E-3AA9-40AB-83CC-2477EA67E67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D59-C999-4E74-A3F9-F3AB235A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0B3E-3AA9-40AB-83CC-2477EA67E67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D59-C999-4E74-A3F9-F3AB235A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0B3E-3AA9-40AB-83CC-2477EA67E67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D59-C999-4E74-A3F9-F3AB235A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0B3E-3AA9-40AB-83CC-2477EA67E67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D59-C999-4E74-A3F9-F3AB235A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0B3E-3AA9-40AB-83CC-2477EA67E67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D59-C999-4E74-A3F9-F3AB235A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0B3E-3AA9-40AB-83CC-2477EA67E67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D59-C999-4E74-A3F9-F3AB235AE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0B3E-3AA9-40AB-83CC-2477EA67E67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79DD59-C999-4E74-A3F9-F3AB235AE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420B3E-3AA9-40AB-83CC-2477EA67E67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79DD59-C999-4E74-A3F9-F3AB235AE9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ndAc>
      <p:stSnd>
        <p:snd r:embed="rId13" name="drumroll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81600" y="2209800"/>
            <a:ext cx="3657600" cy="4648200"/>
            <a:chOff x="5451764" y="3200400"/>
            <a:chExt cx="2895600" cy="3902765"/>
          </a:xfrm>
          <a:solidFill>
            <a:schemeClr val="bg2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1027" name="Picture 3" descr="L:\CLASSES\3-Hubbs\hubbs pics\P100041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51764" y="3200400"/>
              <a:ext cx="2895600" cy="390276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</p:pic>
        <p:sp>
          <p:nvSpPr>
            <p:cNvPr id="14" name="Flowchart: Connector 13"/>
            <p:cNvSpPr/>
            <p:nvPr/>
          </p:nvSpPr>
          <p:spPr>
            <a:xfrm>
              <a:off x="5978237" y="4479995"/>
              <a:ext cx="1974273" cy="390229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6307282" y="3520299"/>
              <a:ext cx="1250373" cy="1247953"/>
            </a:xfrm>
            <a:prstGeom prst="flowChartMagneticDisk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USA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President</a:t>
              </a:r>
            </a:p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8196" name="Picture 4" descr="http://upload.wikimedia.org/wikipedia/commons/4/42/Animated-Flag-US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8800"/>
            <a:ext cx="4654382" cy="2514600"/>
          </a:xfrm>
          <a:prstGeom prst="rect">
            <a:avLst/>
          </a:prstGeom>
          <a:noFill/>
        </p:spPr>
      </p:pic>
      <p:pic>
        <p:nvPicPr>
          <p:cNvPr id="2" name="Picture 3" descr="C:\Documents and Settings\wilder\Local Settings\Temporary Internet Files\Content.IE5\9JOHIOVB\MC90015449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25437"/>
            <a:ext cx="4419600" cy="2832563"/>
          </a:xfrm>
          <a:prstGeom prst="rect">
            <a:avLst/>
          </a:prstGeom>
          <a:noFill/>
        </p:spPr>
      </p:pic>
      <p:pic>
        <p:nvPicPr>
          <p:cNvPr id="1029" name="Picture 5" descr="http://image.yaymicro.com/rz_1210x1210/0/ac4/patriotic-heart-background-ac4bd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0"/>
            <a:ext cx="86868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8001000" cy="2514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Hi I am the new President. </a:t>
            </a:r>
            <a:endParaRPr lang="en-US" sz="5400" dirty="0"/>
          </a:p>
        </p:txBody>
      </p:sp>
      <p:pic>
        <p:nvPicPr>
          <p:cNvPr id="7169" name="Picture 1" descr="C:\Documents and Settings\wilder\Local Settings\Temporary Internet Files\Content.IE5\UR5VXBCQ\MC90043491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286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 am going </a:t>
            </a:r>
            <a:r>
              <a:rPr lang="en-US" sz="5400" dirty="0" smtClean="0"/>
              <a:t>to put </a:t>
            </a:r>
            <a:r>
              <a:rPr lang="en-US" sz="5400" dirty="0" smtClean="0"/>
              <a:t>more public things like </a:t>
            </a:r>
            <a:r>
              <a:rPr lang="en-US" sz="5400" dirty="0" smtClean="0"/>
              <a:t>animal </a:t>
            </a:r>
            <a:r>
              <a:rPr lang="en-US" sz="5400" dirty="0" smtClean="0"/>
              <a:t>shelters.</a:t>
            </a:r>
            <a:endParaRPr lang="en-US" sz="5400" dirty="0"/>
          </a:p>
        </p:txBody>
      </p:sp>
      <p:sp>
        <p:nvSpPr>
          <p:cNvPr id="5124" name="AutoShape 4" descr="data:image/jpeg;base64,/9j/4AAQSkZJRgABAQAAAQABAAD/2wBDAAkGBwgHBgkIBwgKCgkLDRYPDQwMDRsUFRAWIB0iIiAdHx8kKDQsJCYxJx8fLT0tMTU3Ojo6Iys/RD84QzQ5Ojf/2wBDAQoKCg0MDRoPDxo3JR8lNzc3Nzc3Nzc3Nzc3Nzc3Nzc3Nzc3Nzc3Nzc3Nzc3Nzc3Nzc3Nzc3Nzc3Nzc3Nzc3Nzf/wAARCACPALYDASIAAhEBAxEB/8QAHAABAAIDAQEBAAAAAAAAAAAAAAYHAQQFAwII/8QAPRAAAgEDAgMFBgQFAwMFAAAAAQIDAAQRBRIGITETQVFhgQcUInGRoSMyscEVQlLR4RYzkiQ0VGJzgpPC/8QAGQEBAAMBAQAAAAAAAAAAAAAAAAIDBAEF/8QAIxEAAwEBAAICAgIDAAAAAAAAAAECEQMSIRMxBDJBUSIjYf/aAAwDAQACEQMRAD8AvGlKUApWM1nNAKV8NKqyBCw3EZC55kd/7fWvrNAZpTNM0ApTNM0ApTNM0ApTNM0ApTNM0ApTNM0ApTNM0ApTNKAUpSgFaOsajDpVi95ck9lGQGx15kD963qintMkKcMMo6STxqfrn9q5Txadla8JNBNFcQpNC6vG6hlZTkEHvrxv9Qs9PjWS8uYoVZtq72wWPgB1J8hUK9mWstJHLpM7ZMYMkGTz2k8x6E59a05dRt9R47mudRmVbHTdzIGPL4PDxJbn6CoLosTJ/G9aOp7R57iybSNSs3KSwSuqtj+oA4Pl8JyKkugarFrOlwXsWAXXDpnOx+8elQbiHWJeJNFnnS3iis7a4j2ZkzK+TtyQPyjBrY9nVw9lq95pbsTFKvbR58RyP2x9Kgr/ANmf2Sc/4Fh0pSrykUpSgFKUoBSlKAUpSgFfMbpIivGyujDIZTkGvK+lMFlcTDrHEz/QE1X/ALM9eZJBo1y+UZS1uSeh71/cetRdJNIkpbTZY9K1rp5JLaZbKSMXAUhC3xAN3Zrh8JcTHWGms72EQX8H50B5Ng4JGfA91dbSeHMeaSWgpUfuuI4k4mstFtlWSSQt7w4PKMBGYD58qN59nEtJDSsCldBmor7Soy/DDsOeyZG++P3qVVzuIdP/AIpo13ZDAeWMhCe5hzH3xUaWy0Sl40yqLK5Oiapp2oxqSgC71XlkYwftXGnk7e4llKgGRy5HgSc163c1wB7vOrJJF8Lxk9CP05cq9tLs4riZu1dcoquYgeZUkgE+XI/SsOtLGbFi9s17W3uZmxaxyMenwCpbwLZ3zcT28tzEyC3gfcSeuQQP1+1eXEckmk8C6leWDGG5WDckicinxAcvSuxZ37S6Xp2txDbI0EU+B3h1BKn/AJVOZxK2VVflqJ7SvO3lS4gjmjOUkUMD5V6VsXtGYUpSugUpSgFKUoBSlKA0tZUvpF8q9TbyAf8AE1TKGSwWwv7bIdSHyP6gcj6jlV4SqskbIwyrAgjyNUXetNbBtOmP/buY2BHXaTg1n77qaL+PvUSvifU9Ps7+HVNCvjFqEm154I8mOQEZ+LHIHHUd/wB65Fhr0UfGS6uytbwSy5lHXarLhundnnUfHlXobedVDNDIFPQlTVTtv2XKJSwtziniNNM05fcnWa7uUJgwcgLjm58h9zUR9mtrJea/PfS5bsYyS7c8u5x18cA1G7S52wSK2XlK9lEMknn3Adw51a/BeinRdGjilAFzL+JN5Me70HL61bFPpW/wUtLnLR3hSs0rQUCsGs1g0BW/HVqLviRWcr2MUCggdS2Ty/SoeQ0HHyAcorjTiMeaP/mrA42WO31BJjtRWjyx6ZOTUFvNQikuI5oIR2sSsqSuOinGRj0HWvPtvzrS+U6SJJfKuq8M6jpZdElltnjjMhwuSDt5/OvNb200/QrDSve4nktraKF2U5BKKB+oqNySNPhpZWkPXmM/Qf4rTdcMRzHkRTypx4stXJaXHwVdrdaN8Dh1jlZAQfkf3rv1DfZYm3QLhscmu2I/4qKmVbef6oy0spilKVMiKUpQClKUBjIzjvrNc7UJjbanprfyzu8DeHNSw+6Y9a6PdQHL4gv/AHDTmdWxM52x48fH0qpLiytV1CC2Mk5kuFkcEkHkuMk5GT1qS+0+/mXVbS1ikZNkG9tp6liR/wDn71D1luBcJdu2ZEjaNWfuUkEj6qKxdm3Zo5w81Ep0LTLYXGFjBCDJLcyaxw7ezatqPE6zvutobwQQIeke1MHHrzrmabxE9pcbriEOpGGMbYJHl3Vs6JcWVnZ3kFhIzyXdzLcSmQBWG9jyxk5wMDOajDUw9+xU0d3hC1tn13tXgjaURsVcrzU8ufzxU/AxUK4Li3anJJzwkR+5FTUVf+N+mlVv2ZpSlaCArBrNYNAVpx/oesXetPd28T3Fp2Q2hefZgD4hj0z55qDHocc6/QZqrOPuHE067a/s2QQTNl4dwBRj3gd4P2+VZ+nN/aNHLqv1ZFJbuKGMNK5xy5sMZPlXgZw8pUo6MRuG8EbsfP8AfFcHXNDvL29W7tLzYVxtVmI2Y71IqU8CcNPeakkVzPJcHIku7iQ5AQfyjPQZ5epqCic+/ZY6pP8A4W9wTZGx4as0ZdryL2rA+LHP6Yru15QSwyIOwkR17ijA/pXpnlWmViwyN69Odba5YXGoz6cs2y7gbDRPyLea+Ir31FbqSzkGnyxxXOMxtIu5c+B8qrnj/TZY+ImubfcGliWVSpwSV5HB8RhT61z214z2hubi7vYNXhwqSQsdkw6DcvQEePf4HpVfyrWmWLnuNEy4d4nk1OW50nVoVt9QRWXC8lfHUY7j+tafs84hln3aPqEhaaIfgOx5so6qfMd3l8qg17rF3eamupM6xXihfxY1wSVGN3z/ALV9QSS2bWmqwM3bpMWY/wBRzn78x61X8vtFnxei8qVq6Xexalp9veW5/DmQOue7y9OlbEjrGjO7BVUZLMcACtRmI/xhce7/AMGbvOpxD9R+9SHuqvOPtf0+6XTFsbqOdra9SWTszkBR356VYSOsiB0YMrDII5giop6yTTSWlVe01T/qhM4w1qhGen5mFR4fD+XC+aDI/SpF7dVvbKwsdW0+NXKv2MuVzheZB+uarSDiCI20ciTx3Vw5ANvFCyPzPPHM9Kz3ybemiOkqUiQSnMhO7d54xXyCQQQe/wClM8znJrY0iIXet6fZ9RNcorj/ANORu+2aqS14XN+iXezn+MHWHLJMlmV/F7UHBIHw9R19elWbWAAAMcqzWyJ8VhhqvJ6ZpSlTIisGs1p6tdNZWnvC42o6doT3IWAY+gJNAaHFsWqyaFdHQb5bK/Rd8cjxq6nHMgggjn41Xc99FqUeqR60lza+4qsc+oXBUCUkfmAXljoeWMZA+VunmvOoTx7JZ6ZZqotopnumKPbucK0ePiOMdOg9alNTK9lPTndteJCY9AyyGPUreWIxdtjaRII/6ttalzfxX7rpXCkr3FpKwDSr+a5fz5cgPDurbmvI3vbi606xWO4uIRDcSJk7wOnh06Z8K2OC5YdJ4gs9unRIrnsgVjI2g94rLdc20oRr5Lspb6MmXAvCE+gFrq8ui00i4MCE7F+fiamdYFZq6UpRW229IN7T57ZLG0TcRfCTdFtH8mMNny6evrVaMwGSWHjXe4mkbU+IIy8/OZXO5z+RFICgdMfmr41DS7Ow4XvNRMrXV2sbLCobA3k7UAx5kVlb869GmGpk4akscYx5d5r13OsRjOQjEE5Hhn+9TqHR4NN0CC3WKMSW8KK0gUZZgADk99c8gMMEAjpgjlVXR+Lwl8mku9nDluFodxztkdR8s/5qJcfcQS32oS6dA5W0t2KOAf8Accdc+QORX3Lqmtafa6dBoUthb2atJ26SnEkhO4DbnlgHBwO/yqIMzO7M5yzEkk9Sa09G1CKuPjdNpmKsj2Y6nPPb3GnzMXS3w0RP8qn+X7feq4IIxkdennVj+yu222N5dEfnlCA/If5qHL9vRb2zxJXrmlw6xpk1jPyWQcmx+Vh0NU5NwrqdlfNbLpUhmJ5PDESr+YIGMVeVfLkKCSQB1JPdWi48jNFuSodQ4cj0XSZrnWZf+rkjPu9tEc7T0DM3kSOQrjcIC4TiCyvI7eWaOCTc5UcgCCOvTvrua9eatNcakIL3StauJJF91R17JYowOaqrZDNnxbnnryAr1vbbUnmvEfU4LXT57Ro7YRDs3t5TjDE558/Aj5V2eMPGmVdPybnU19li6br2l6ldS2dpewvdwD8a3DfiR/Nf36V0xUW4b0WHhXSbq9vJO1u2iEl5dyc5Jdi9WbyAOB3V39KEv8OtmuP95ow0nkxGT9yam8TxHZ1zrNulKVw6K8rmKOeF4ZkDxyKUdSORB5EV61g0BGYtbXQJo9M12Ro4ydtpfOMpMvcGP8rjkDnkcZ78VXXFt++o8QXczOGjWQxxAHICryGPn19auK/srbULZ7a9hSaFxhkcZqpuMtAg0G/iis+092lTKb2yVweYz9Ko7b4l3FryOCWYoFJO0dB3VNvZbC73947IDEsa9RnDZ5Y9M1DraKaeUWdpE09zPtxGo/KPFj3f5NXJwzpkOkaVBaxlDLtDTMhzvcjmf2+QqvlO0WdbSnDr1pazMYNJvZkOGSByMeODW6Tiof7UtRvrDgnV5dMU+8xxKc7c/hllDkfIE1qf0Zf5K1jUhcvuZ8c9y8/qa8Ztu5AhPwsHGBtIZSCD8wQDXN0jVLiawhurwQsj4HaxOSATyw3eD9R510Gfcckk/M1icuWbppUvR14+Ir5o1hunE0YPkG+vfWxFqcM8ywxhg7sFTd0yTgZrlaZptzqlyILZV8XdyAqDxJrp63a6Lw9C8tjfjUNVjK7ICoERbIzlh0GM458vOnxqmnRX0xfX2e+pwwfxywivNJZk0+FrmG/ZhtGBjbjGSckHHjg1HgpcO5HIcz6nFdXR0tpNHvLVo72FZH7ZWkk3/ETnbluqAAAVpQ2pla4gEqjkAXA3AjNX97VtKfoo/E5/HLdfZ4TEHYQfh7NcH0/vmrX9ncYThiA4/PI7ffH7VA5Bpi6SmntbyPeQ57OaPm3M5wwx09asDgI7eHLeJsCRGYOuRleZNQ5LKLelqpJHUf44W9fh6ddPVmckBwn5tnfipBXjc3VvbAG5mSMHpubGa00tWFCePSj54ntWdWQpKiouD1BZc5rwmBWRwCxCtgEnOK3NbnnGvXzSvv7SUlWPNZE7sePKteaZxscHKsvMdxOefLpWHGjava0sJ9XOvaJo1ipxcahMEnVe5IjukPyOAP8A5VNl5chyqsfZ29lb31xfXs4jKr2VujZIXPNjnGB0UelWbG6yKrowZWGQR0IrZDbWsyWsrD7pSlTICsGs0oDRubWcM0tlcGOQ89knxRsfMdR6GoPxjb6pfPH/ABK3WNISTG8K7l8+f98VY1K5S8ljOp49RSLacpyC8WHOWIBUnxOQetdPR9GvAu20S5nBPJ27vkelWx2abt2xd3jjnX3UJ5qfo66b+zh8N2eqWkbjUp9yEDZGX3svrXVuYe3tpYcj8RGX4hkcxjpXvSrCJRs/spurafeumwSYIIMUhKnz2/4rYj4V1FGYzwTjJyQsRyftV04pUHCf2TXSkvRVVto14AI4LCcD/wBsjPqa3LXg6/7QypZQxMxyWdlB/c1ZVKl4oj5Mr1+Ar24l33N5HtzkIGJH6VtQ8DSRLtS6gTlj4YzU39KzUVEp6d83mEL/ANFzf+bH/wDWf710tC4el0q994N2HUqVKKmA3z51IqVPCJio5xPod1qUyTWrg4TYyFtpHmDUkrGB4UBXI4KvdwZ4Q7DO1pZ9wB+ROK+o+Arx1Ky3MSqTkqmAPstWLWKrfKf6JK6RD7fg2SJVT3mNIx3IhqU2NqlnbR28ZJSNcAnqfOtilTSxYcb0UpSun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0" y="-919163"/>
            <a:ext cx="240982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GERATBwgWFRISFx4XFBcVFxQaERUZGRcbGBobHhwYICcfIxonJRgSIDMhLyo1LC84ICA9NTEqOSgvMCkBCQoKDgwOGQ8PGikkHyU1KjUuKTAsLCwsMTUsLCwpLy4xNTUpMTUyKSs1KSwsLzA1LCw1LCwsLC8wKSosKSkqLP/AABEIAKUAvAMBIgACEQEDEQH/xAAcAAEAAgMBAQEAAAAAAAAAAAAABQcDBAYCAQj/xAA5EAABBAEEAAQEBAMGBwAAAAABAAIDEQQFEiExBhMiQQcUMlEjYXGRQtHhFYGhscHwFiRDUlNUk//EABoBAQADAQEBAAAAAAAAAAAAAAACBAUDAQb/xAAtEQEAAgECBAMHBQEAAAAAAAAAAQIRAyEEEjFBUYHBBRNhcaHR8CIjMpGxFf/aAAwDAQACEQMRAD8AvFERAREQEREBERAREQEREBERAREQEREBERAREQEREBYpspmOWCaZrTIdrA5wBe6iaaD2aBND7FZVwev4smp6rjfMRS+VEWta1sLjHI1xbM6U5ABDNr4ImmM0SGjmn0g7xERAREQEREBERAREQEREBERAREQEREBERAREQEREBERAREQEREBERAREQEREBERAREQEREBERAREQEREBERAREQEREBERAREQFiyspmExz8qZrGMFuc8hrGgdkk8ALKqq+MeriebDwgC/dcroWAOfM4/hxN23dAl7rPp4HuBSUbW5Yy6MfF/SySG60CRfUWQeuT1H1QJtScPj/Tpmtc3xHigOAIDp4mu5F8tc4OB/Iix7qlNU8FZmVJit+WEc2U93kB2W8uHltc9/Ee6No2hwFH+IfnW3qPgLOw2n5vR3TxtabbDk+c+P6S0hkgDt3BrbZ46PC5+8hx95qYzyfWF6adqsOrtL9NzY5WA0XRPY9oP2tpIv8ltr896Dq82ixHMiLmT4kj2T72bZMiJjvUyVnH4lOBs2Q4d+or9BRv8wAj3Fr2tuZ7o60asT2mJxL0iIpu4iIgIiICIiAiIgIiICIiAiIgIsWXlMwWPkypQ1kbS57nGmtaBZJP2Cq/WvFU/ioOEEzoMN3DWs9ORM2xy9/bGuqtjadR5cLoQveKRmXDX4imhXmvKwdQ8U4mkv2ajrOPE+r2yTRMfXV05wNcFcFrfiHAdqEjsrW8Z+Nn4oxHPiyIzLC4Oe71bTbY3h59fQLW7uwVCxaVDjg+Xhs5JJJa0ucT2SXWSTxye1kOBF/6kf/zZ/JVrcRExjDK/7Nc7U+qX8PjTtKzNNx9H1RuSaynNcJY5XslkbG8uPlkNYCxk7RTQOTxZJXWaX4Nh0bLycvHlkMmTe5rn3G2yHOoVfJaOydvTdo4VVa5pZa2OXSWbJ8eQSMMWxkrgPqaHURyD7gg0ARyVrO8aZOsgw5OuZE4f6ZMYYkUMlXRbJI0Day6DiD0a9zUP5RnK5o+0dPUpzYn5dfzz2bniTUR4gg1WbCY4sndIYvcvayOOEOA7omJxAq6pXRomqRazBFLp2S2SN7QWuabHVV9wRyCDyDYIBVRHVIcWRsLshrJKbtYSG2Dw0Nvg9dDrjpc+wnAzcn5TNdjytLXxGJwYC3YAXFn0O53A2Cf04U9G+JmMKPB8Zi95vXGd/R+i0Vd+DPie3MkZh+IJmDIqmTAtEc9dW0H8OQj2+lxB2+zVYiuNytotGYERESEREBERAREQEREBERAREQcv8TYZJtKzhhPpwj3OokExse10reO9zGyNr3uvdVh8h/Z34uiRelw3PhBpr2n3YDw2QX7cOsg88q9XsEgIeLBFEexCpTWof+Bsn5XN3HHf68aXsNjJALJK+kMc5rA6ttFnXNV9eszGYZXtLSvakWpvjrHiz4mY3NY1+K8Fp/e/cEdgiiCD1RWbrs/1UdmaL5khkwp3QSn63MDSJK/8jDw7+KjwRffCxb82Hgw48lmw7dLHx9tpDv3tUcRPR83yVtvWfKev2/OiWq/damo6szTg0TElzzUcbbMjz9gP29R9IvvkLTkwcvJJEmpxxtJ/6UZMldVchLR+oAPAWfH0+HQmySF3NXJK9xdI4dnc4/vQ4voL3EPYpSOs5+Efn3Y4dIGV5j9Xja98rac0fRGwXTWnuxZJf2T1XC09Y1XFlPl5OE7JdGacI4vN8sixTj7Hvi77tZ2ahPrFnS4mxRX6ZJmu3P4+pkZo7eQQXHmuueNPG8JS4TQ2DxA7a0ki4IjySSTbrN391OuM/qlYpFYnOrbE9o39InDc0pmLqkEjMPCa2JxLZYyza4OHe8exHY/muz+F/jJmSX4U2UXbbOI95J86Nv1Ma4j1eX9ybLSCLAJVcv07JwW6l5nqc6BoY8AASVvDraeA+qsfpXFLNh6hHprMbKwjbMVzHtLbPobTHN7BvbvFE9jnpWNLa0zE7NDg7+61JmLZiZjvnrET/fbyl+hkXwG+l9Vp9AIiICIiAiIgIiICIiAiIgKs/iO29Swtw4ONMOej+JFx/nwrJlmbACZXhoHZJAA/vK4H4q7H48GbBKHtwZQZNrrqOUeS8gNBtw3scBY4DlC8ZrMK/E0m+lasdcSgLvroJ/ke15Y8Shpa+wQCD7URx/osJzQJhCR6nRmQfag4NI/Xlv7rKw+Kisy2Pq7UPlD+18kRXcMADph/DI93LIzXsPrI9/TYI6mAd3XVflX6/wBVD6K7/mtQHvvjNe9eS0X+lghSr3l10tua3eI9Yj1TBK+eyA/mvtl396i4g46/L/fC5HWRhTHJ+Xy9k4jfuEb3tjeRGRsNegknbbR6jX6qX8TZToo4mROLfOlbE5w+oNcCTz7Xt23x3wsGNow1N0GFiYrameAWfSwRtcHynjobfcc25tVasaNM75aPB6UzMTEzv4eq+4vpH6L2vgFdL6tB9aIiICIiAiIgIiICIiAiIgqn4ySx5EuO2PIM0sTXE4YjfIx4dW179rg1n00C6+7DTXHIwaFHqA2RwDDyK9bIZG2WOtpD2sppY8F45vg98kLv9b+Gwx35uVHquSY3ufkPx4QwSyP23tbIBvFloAA9uPe1WunBzcbIb4VwX5E5bunkia5zIy+hW51l5YHgBos0CTVOVfVi0zsyeMprWtE069sZ+vbHlLf8O4mVFG+bTtCmk05znGItfE+aOpHRuDYg7zDHuB4q28nnkn1i6lHqOdC/Dma9ox5L2+x82M0RwQeuCFG5OrXHBBk/N5PpAhgjE2PjMEfHpHpca3O/EduJ9zandKwsbEe5unQRNmYA14bRlbdGnO7PQ7PK46sVjeIln8XGlTetbZxPXv2z4+fdr+EgYIHxS9wTSRXR9Qa8uvnr6+vtSzarjCGQT40rGztbtLZHNaJmXew30fcO9j3Ytb/hjwxHq8eoahnarNBj7yGPY5ojLYmCN8m1zHA+pjgHA3welymI35R5bp+BjOY0bfmMi4nyHd/2vc+WjwQTX2oVS8nTmP1T3NThL1/emY37fPrE5x9M+Se07xJDqh2RT7ZfeJ9NkFC+rIPAuxaknmr4sjnsWeOuTVn9VB4usxxyhjpYHOJ2huOyRzw6wKJaDQ77r/Aqd/1XC0Ylm61OWdomI+LndclytTjmixdGG1zSN0ssYLuq2tjcad2eXVx37GwfhJ4ehxIfmW6k7IyHt8qR0jQx8O11mLZ9TXXt3WTuLWnkUTy2Tq0OEQMnNjaSaAc5t2CL479xwut+GEEkrsvI8lzIJhG2PeHtMjo94e/Y6iBRjZdAnZ1wCbXDzPTGza9l3tzcvJiPHf18XeoiK43hERAREQEREBERAREQEREBeGRCO/LYBfPArn7r2iCtpfhpkCTJlytc8zzC55c2KsuTm2R73FzWgAbRtZQ9gFxPgTwhPrUYgwYJsdjnbs3JlZtfyBcURdyX8lu4im8n3AN/ooTSsq9uG07TmY75n4/Nq4+mR40LYI8dvktbsDNrdm2qqqqlWPjrwHI6ZjfD3hGB2MWeo4/ykEznE05r3vAeGbeKYRYc6z7K2EUpjLtavNGFU6b4Az2NY2DEw8WMtut8kksfF0Wsa1jjZINOruifefwvhXDtI1rUp8mwQQXeTHzX8OPtJ693EcnhduijGnWOkOFOE0aTmKxnx6/6jNO8M4ukEnTdJhiJqzHGxpNdWQLNWVJoimsiIiA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0" y="-766763"/>
            <a:ext cx="1790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i127.photobucket.com/albums/p124/WesternRocks/Old%20Stuff/Animated20Dogs20wav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3838575" cy="2619375"/>
          </a:xfrm>
          <a:prstGeom prst="rect">
            <a:avLst/>
          </a:prstGeom>
          <a:noFill/>
        </p:spPr>
      </p:pic>
      <p:pic>
        <p:nvPicPr>
          <p:cNvPr id="2055" name="Picture 7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600"/>
            <a:ext cx="2590800" cy="23746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562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Because people there might not have rooms and it is too full. </a:t>
            </a:r>
            <a:br>
              <a:rPr lang="en-US" sz="5400" dirty="0" smtClean="0"/>
            </a:br>
            <a:endParaRPr lang="en-US" sz="5400" dirty="0"/>
          </a:p>
        </p:txBody>
      </p:sp>
      <p:pic>
        <p:nvPicPr>
          <p:cNvPr id="6148" name="Picture 4" descr="http://t1.gstatic.com/images?q=tbn:ANd9GcTY5AmcZlWxpQPjV7kPcNjNrI0dvvAutl8v_1g7q4GMoBLHE2MmJ-b0tiFt:matchbin-assets.s3.amazonaws.com/public/sites/507/assets/Cats_euthanized_due_to_packed_shelter0_134829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632630"/>
            <a:ext cx="3276600" cy="2286315"/>
          </a:xfrm>
          <a:prstGeom prst="rect">
            <a:avLst/>
          </a:prstGeom>
          <a:noFill/>
        </p:spPr>
      </p:pic>
      <p:pic>
        <p:nvPicPr>
          <p:cNvPr id="4098" name="Picture 2" descr="http://i415.photobucket.com/albums/pp236/Keefers_/Keefers_Animated%20Animals/Keefers_AnimatedAnimals20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09600"/>
            <a:ext cx="1828800" cy="24505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 am going to put more restaurants.</a:t>
            </a:r>
            <a:endParaRPr lang="en-US" sz="5400" dirty="0"/>
          </a:p>
        </p:txBody>
      </p:sp>
      <p:pic>
        <p:nvPicPr>
          <p:cNvPr id="5122" name="Picture 2" descr="http://t0.gstatic.com/images?q=tbn:ANd9GcS7FaFNKmV3jlVR1-n-6woTlWBJ90C6Del4fzcc6p9jT8_ej5UQMA:photos.igougo.com/images/p166228-London-The_restaur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4064226" cy="3044248"/>
          </a:xfrm>
          <a:prstGeom prst="rect">
            <a:avLst/>
          </a:prstGeom>
          <a:noFill/>
        </p:spPr>
      </p:pic>
      <p:sp>
        <p:nvSpPr>
          <p:cNvPr id="3074" name="AutoShape 2" descr="data:image/jpeg;base64,/9j/4AAQSkZJRgABAQAAAQABAAD/2wCEAAkGBhISERUUEhQUExUVGBkXFBYTFx4bIBwYHBcYGBglGxoaHSYeHiIjHxccIjAgJTMsOCwvFyAxQTAsNSYsLCkBCQoKDgwOGg8PGi0kHyQsNTQ1LDQpNTI2NC8sKS40NCwvMiw1LCo1KjQ0NCwsLC8sLyosLCksMiwvLSwxLCsqNf/AABEIAJAAgQMBIgACEQEDEQH/xAAcAAEAAwEBAQEBAAAAAAAAAAAABQYHBAMCAQj/xAA7EAACAQMCBAQDBQUIAwAAAAABAgMABBESIQUGMUETIlFhBzJxQnKBkaEUI1JigiQzNENzsbKzg6LR/8QAGQEBAAMBAQAAAAAAAAAAAAAAAAIDBAUB/8QALREAAgEDAQcDBAIDAAAAAAAAAAECAxEhBBITMUFRYfAFFJFxgaGxMuEiwfH/2gAMAwEAAhEDEQA/ANxpSlAKUpQCojj3M0VqoLZkdiRHHHuzMP0AHdjgCoHnm9aSVLVWZY9HiT6CRqBJWNcjfBKsSMjOkdRmqrw7gzO7Gyjt41jyjSSA4Y91XQM+XbJz127Vzq2t2ajpU43klfsvqaqencoqcnZX+5O3HM/EJPlaC2GQQFQynGNwzMVX8hX5BzXxCL5xDdL3ABhf8Dlk/PrXCLPiA628JPqLjAP4FDiuRuLvGWE8WkIcO8MizKn39HnTvnK4GOtcb3HqkZOVk10w/wBZOhutG1bK75/4aRwDmOG7QtESGU4kjcYZG9GH+xGx9alKywuwK3Nsw8VVyhHyyId9D+qt6/ZO499D4FxpLqFZU2zs6HqjjZlYeoP57HvXb0Otjq4NpWkuK85HP1OmdB9U+ZIUpSt5lFKUoBSlKAUpSgFKUoDznnVFLOwVVGWZiAAO5JOwqqXnxIh3W2iluW3AZV0x595W2wDscZPXANQ3M9wbu8dHJMFsVUR9mmwHZmHfSGUAHbqa57m7SIDVtnyqFBJJx0VVGTsO1cHW+rOlU3NGO1Lz5OlptDvIbybsjlm8Zmy7ZubuQKWUbIMb6QSPLGgYjPU/XFTllbW1vMkYuCHA0rCZdtOBgFOhYk6snzMST02Efy5Kst08gziGEKAylSrSMS2QwB3WNaguUb+Oado1aR0uLdpLpZOguM5JT0wCMH2G+20tHSm6TqT/AJPL/SX2X7YrzjGShDgsLz6mmVAJxqzhdkRCPCKxSOkflQuxIDt1A1ZJPQEnJyalOFTs8ETndmjQnPclQf1NZryrKJb0qsQj028qXeDkSNl9TMMYGSQMfymtFKmmpOT4Fc5/xa5ll4nwwWsymPaCZipTskpBYafQPgjSPtY9a/LaSa2lM1rpy/8AfRPssmOhyAdL9tX5g108anU8NjV9RkkjjEIX5mlCh0x6brknsM1H2l+7PokiMRK6l8wYH1GR0IyNvcdd8cTVupp6qr0Wk7Zys97c/jlc26Vwq093NY5dr8u39ls4b8Q4WYJcRyWrnABlwUJPQCVfLuc4DYO3QVa6zOeBXUq4DKdiCMg1O/Du8fTPAzFlt5FWLPUI0auFz3C5wPauv6Z6n7xuElaSV+1sL/Zk1ej3C2k8FvpSldg54pSlAKUpQClKUBn/ADVZG2uXmOBBPgs+wCShQvmPo4AwT3UjuMxF/bOWjkiwzJqGliQGVsZ3AOCMDf6jvWqSxKwKsAwOxBGQR7g1XZfh1YsSRG6A9VjmkRfwVWAH4Yrian0lVa2+pys3xVsPFu3LH95N9DWOnT3cldcvm5UOD8SQ8SEasMiF1cfxHKsq/VRqOP5vrVmtOCW8JZooY4y+dZVcZHU1IXvJlu1uIYl/Z9DeJE8WzJJ/Fn7RPQ56gkVDScVltvLfRlAOlxErNG3bJCgtGT/CRj0NX+1dGlGEHdJfOb3/AD9kee4jUm3JWPlOabJYlKTRlcAIke7dMKBGPOD2wQMV4cE4y0t1KngrChjWQagBI2XZcyAdM4OFOT6nfAirnikEEkkkMsMsLkvKkUsZaOTGCwGoalbAyOoO42NevBONpqkaNWuZ5iumK3IfRGowgeQeRCSWZgScah9TPdLZuk8knJWV39jo5pwlzbO2AhWWNc9BIdBX6ZCsAfw71w29i4kLySmTGQg0hQoJGfl+Y7Dc+nvVt4byh4p8XiASWQqVWHGqOJW+YLn5mI6ufoMCv2T4d23+W9xEM50xzNj/AN9WPoMVi1fpVStaUZJO1nju+fHnm3EnR1sKeGr5uVe8vFiQs5wO3qT2CjuT2A61b+SeEPBblphiWdjLIv8ADkAIv9KgD65r14ZyZawuJAjSSDcPM5cjt5dRwu3cAdKmzWn0705aNNt3k+fboirVat18JWRR7TnW5IS4dbc2ryBMIX8SPVKIlLE+VjqIyABjfc43t13xaCI4llijPo7qv+5qk23BYpY72A5VGu5fkOCD+6cEHsQ2/wCFdtnyraRZ0wRliMM7jWzZ66mbJJ9zWn3KjdPr+CmNHbSaLdbXkcgzG6OPVGB/2Ne1UWTk206xxCB+oktz4bg+zL1+hyNhttU/yhxKSe31SEOVkkjEgxiRUcoHwNhqxvjbOavpVY1L25EJ03DiTdKUq0qFKUoBSlKAVEczcyxWUPiSZYnIjjXdnbGcAfqT2FSzMAMnYDck1inMnMBurhpwHdMFIUUZIiXLM2B6gFyfQD0qqpPZWOJOEdp2Ozik8UsoPERBAsltrgWGJmIE22WdQwLpo2Ix82e+BJ8uc7yWgiS8iiSCWNZIpoEK4U+UGRDvvgEkfLqGeu1ZfiGbe2hUyRsjSI7qpZDBK4kYgL5lZdgFx2ON8Y/b6QT3MrW9vOwfBCKpkZYwqqNWCdILaiFzgZNQ3jV2s8LK/wAliprg8G3xSqyhlIZSMgg5BB6YIr7rEeXuaZ7MkW5EkYPntpcjSe+nO8Z9un6EXyy+Ktkw/feJbsMZV42b8mjDAjbrtVsakZcPghKm4lyrj4xxVLaF5pDhUGfcnoAPUk4AHcmq5dfFOxUfu2kmb+GOJwfxLhRj/wC1SOP8yTXrqZAI40OY4VOcH1dvtNjpjYZ79ahVrRghCnKbsjw4Zx66gZnDB/EkaWWJ8YLMctpYDKntnpt0q38Jlu+IJ4kEkdpEGK7qJZcrsdSnyJ9NzjByOlUJ5gGCjLO2yogLMx9lG5rSPh7yxcW3iSznR4wXEAOdOOhY9NZGxA6ADc1m08d43Kawaa1oRtFno/I88nluL6V4z8yRxpEWGCMF03wc7irTaWiRIscahEQBVVRgADpivalbklFWRjbb4ilKV6eClKUApSuHjfGI7WFppDso2A6sx2VV9ydhRuwKp8SeYNKC0jPmlGqYj7MWemxG7kEfQN7VVeCAJBeXLAHRGbWEessoGr6YymfbNRd3eO7PNJlpJG1MBvucBVUeg2UfT3ro42xtzFaPgLCodioOGnlXXIXONiobCj0PXcAYVPacqnTCNexsxUHxlx88yR8yYCKDggqM4btgdiAM9PNkebHXFXH4ZTAXkynGXhUr76XOr8tY/OqVJeKSMAuowWZc4Hcfe9cDOMZ7V7QcZMUsUsDjxUbydwc+VlY9ACDgk9OvUVGg3GccdeXX8+YLqlnF2fnnQ2Tj3KNrdjMqYcfLKh0uPow6/Q5G3SqZd/C+5TPg3Ecg7LMpQk+mpMj03x61pUZOBnY43xvv33r6rbKnGXFGCM5R4Myc/DziR7Wv18Zz+nhVI2fwplJ/tF1gelumkn+pyxH4CtHpUVRprgibrTfMiOCcp2lpvBEqsfmc5Zz9XbJ/Dp7VL0pVpUKUpQClKUBXeYOY5o5lt7aOOSUxmVjK5VVQMFHygkkn09K5W5kvYW/e263Ef8VqcOP/ABSHfr9lj0PSurmTgszSpc22kyxqUeNzgSxEhsBvssCMg9N8HaoWbm6OIf2mK4tiOokhZh23DxhlIztnIzjpWWpOrGX+Kui6nGDVpPJI3fxFhUERw3UsoBJiEDqRtndmAUY7kZ/Gs+4vx+a9dZZSAoGYo0+VcjqT9psbau3YdavXCOZILkMYWZlQZZjG6qP6mUDsfyNZ/wAXiVJpmgSSW3DnzxoWVZSNToGGc7nOe2rHQZqmdSpUTilYuhCEJJt3JfknhH7ReKSMpBiVvQtuIh+eW/oFcXMer9uu9Wc+Lt9PDjx+laVyXwI2tqocYlkPiS/eIGB/SoC/h71n/OpU8Rn056Ravv8AhjJA+6U/KpVqexRUfLnkJ7Va5DV5XWdDAbEjA+p2H6mvXFffD5V/abbcMP2iHIBzkax2HX1x7Vkox2qkV3Ns3aLNxhB0jVucDP1xvX3QUrsnHYpSlAKUpQClKUApSlAKr3PHCpLi10Rp4uJI2eLXo1orZZdXQeu/pVhpQFL4byIZlDX5LbDTaxMVhjG+BhCNZAPzfh0q3WllHEgSJFjReiooUD6AbV7UrxJJWR7cVUfiJwO3ktzK8SGQPCofGG0mZVI1DBIwx29/WrdVQ+Idz5beEf5kutt8eWIa/wDno/OvJEWZ8eX7f9oC+H5fCZsam+YSIAfm9Cfzq6/DbhsCtc4ii8RJvK4RQwSSNGCg4yADnbpVbP8Ail/0H/7Y6sHJVzovpEOAJogw26vExByfuyD8F9qmiSL/AEpSvDwUpSgFKUoBSlKAUpSgFKUoBSlVXmb4jWlmxjJMso6xx74P8zHZfp19q8bSyxxLSTWacY4oLq6aVN441MMLfxb5kYbdCQFBHXQT6VA3HxCmv5fClPgwPsI4/tnOyyP8xB6eXGenQ1JzTpGuXKoo6ZwBsO34dhUYyUso9lFxdmc7f4pf9B/+2Ove41qUki/vImEkfTcgEFcnoGBKn61WLvm+NbtCiM6eG6u3T7cZyuevQ9cZ9asdlxOKYZjcN7dD26qd+4qafQWaNO4LxmK6hWWJsqdiO6sPmVh2IPUV3ViM3NX7Bcl7Y5dsePH/AJbfe7h/ceu9X/l/4n2VzpVmMEh20S7An+V/lP6H2rzai3ZPPQ92Xa9i30pSvSIpSlAKUpQClKUApSlARXNXEmt7OeVThkjYqfRsYX9SK/nFmJJJJJJJJO5JO5JPcmv6dvLRJY2jkUMjgqynuDsao918GLJjlJLiMeisrfq6k1mr0pVODLqNRU220Ywa6r3hMsITxUMfiLrQN1K9ASOoz2z6Gtm4N8JrOCRZCZZmQhlEpGAR08qqAcHfevjmf4XJeTmc3Mys2AVIVgFA2CdCO577k1WtK1Fq+fwXS1Cck7YMNP8AeD7h/wCS12WXDpJ3EcSGRyCQq4yQAScZ9h0rSZPgX5gy3hGxHmgz3B7SD0rs4R8HmgnjlF42Y2DDRCFO3uXYbjIOx2NI6Z7UbvCPXqItPuZJpxt0x29+9fhFbNzN8Jo7qdpo5jAX3dfD1gt3I864z3G+/pUfbfBBM/vLt2X0jiCHP1ZnH6VU9LPaumSWphs2aJ/4WcZe4sQJDqaJjHknJKgArk+uGxn+WrhUJyrylDYRskRdtR1M0hBJPQbAADb0FTddL6mKTTeBSlKERSlKAUpSgP/Z"/>
          <p:cNvSpPr>
            <a:spLocks noChangeAspect="1" noChangeArrowheads="1"/>
          </p:cNvSpPr>
          <p:nvPr/>
        </p:nvSpPr>
        <p:spPr bwMode="auto">
          <a:xfrm>
            <a:off x="0" y="-668338"/>
            <a:ext cx="1228725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hISERUUEhQUExUVGBkXFBYTFx4bIBwYHBcYGBglGxoaHSYeHiIjHxccIjAgJTMsOCwvFyAxQTAsNSYsLCkBCQoKDgwOGg8PGi0kHyQsNTQ1LDQpNTI2NC8sKS40NCwvMiw1LCo1KjQ0NCwsLC8sLyosLCksMiwvLSwxLCsqNf/AABEIAJAAgQMBIgACEQEDEQH/xAAcAAEAAwEBAQEBAAAAAAAAAAAABQYHBAMCAQj/xAA7EAACAQMCBAQDBQUIAwAAAAABAgMABBESIQUGMUETIlFhBzJxQnKBkaEUI1JigiQzNENzsbKzg6LR/8QAGQEBAAMBAQAAAAAAAAAAAAAAAAIDBAUB/8QALREAAgEDAQcDBAIDAAAAAAAAAAECAxEhBBITMUFRYfAFFJFxgaGxMuEiwfH/2gAMAwEAAhEDEQA/ANxpSlAKUpQCojj3M0VqoLZkdiRHHHuzMP0AHdjgCoHnm9aSVLVWZY9HiT6CRqBJWNcjfBKsSMjOkdRmqrw7gzO7Gyjt41jyjSSA4Y91XQM+XbJz127Vzq2t2ajpU43klfsvqaqencoqcnZX+5O3HM/EJPlaC2GQQFQynGNwzMVX8hX5BzXxCL5xDdL3ABhf8Dlk/PrXCLPiA628JPqLjAP4FDiuRuLvGWE8WkIcO8MizKn39HnTvnK4GOtcb3HqkZOVk10w/wBZOhutG1bK75/4aRwDmOG7QtESGU4kjcYZG9GH+xGx9alKywuwK3Nsw8VVyhHyyId9D+qt6/ZO499D4FxpLqFZU2zs6HqjjZlYeoP57HvXb0Otjq4NpWkuK85HP1OmdB9U+ZIUpSt5lFKUoBSlKAUpSgFKUoDznnVFLOwVVGWZiAAO5JOwqqXnxIh3W2iluW3AZV0x595W2wDscZPXANQ3M9wbu8dHJMFsVUR9mmwHZmHfSGUAHbqa57m7SIDVtnyqFBJJx0VVGTsO1cHW+rOlU3NGO1Lz5OlptDvIbybsjlm8Zmy7ZubuQKWUbIMb6QSPLGgYjPU/XFTllbW1vMkYuCHA0rCZdtOBgFOhYk6snzMST02Efy5Kst08gziGEKAylSrSMS2QwB3WNaguUb+Oado1aR0uLdpLpZOguM5JT0wCMH2G+20tHSm6TqT/AJPL/SX2X7YrzjGShDgsLz6mmVAJxqzhdkRCPCKxSOkflQuxIDt1A1ZJPQEnJyalOFTs8ETndmjQnPclQf1NZryrKJb0qsQj028qXeDkSNl9TMMYGSQMfymtFKmmpOT4Fc5/xa5ll4nwwWsymPaCZipTskpBYafQPgjSPtY9a/LaSa2lM1rpy/8AfRPssmOhyAdL9tX5g108anU8NjV9RkkjjEIX5mlCh0x6brknsM1H2l+7PokiMRK6l8wYH1GR0IyNvcdd8cTVupp6qr0Wk7Zys97c/jlc26Vwq093NY5dr8u39ls4b8Q4WYJcRyWrnABlwUJPQCVfLuc4DYO3QVa6zOeBXUq4DKdiCMg1O/Du8fTPAzFlt5FWLPUI0auFz3C5wPauv6Z6n7xuElaSV+1sL/Zk1ej3C2k8FvpSldg54pSlAKUpQClKUBn/ADVZG2uXmOBBPgs+wCShQvmPo4AwT3UjuMxF/bOWjkiwzJqGliQGVsZ3AOCMDf6jvWqSxKwKsAwOxBGQR7g1XZfh1YsSRG6A9VjmkRfwVWAH4Yrian0lVa2+pys3xVsPFu3LH95N9DWOnT3cldcvm5UOD8SQ8SEasMiF1cfxHKsq/VRqOP5vrVmtOCW8JZooY4y+dZVcZHU1IXvJlu1uIYl/Z9DeJE8WzJJ/Fn7RPQ56gkVDScVltvLfRlAOlxErNG3bJCgtGT/CRj0NX+1dGlGEHdJfOb3/AD9kee4jUm3JWPlOabJYlKTRlcAIke7dMKBGPOD2wQMV4cE4y0t1KngrChjWQagBI2XZcyAdM4OFOT6nfAirnikEEkkkMsMsLkvKkUsZaOTGCwGoalbAyOoO42NevBONpqkaNWuZ5iumK3IfRGowgeQeRCSWZgScah9TPdLZuk8knJWV39jo5pwlzbO2AhWWNc9BIdBX6ZCsAfw71w29i4kLySmTGQg0hQoJGfl+Y7Dc+nvVt4byh4p8XiASWQqVWHGqOJW+YLn5mI6ufoMCv2T4d23+W9xEM50xzNj/AN9WPoMVi1fpVStaUZJO1nju+fHnm3EnR1sKeGr5uVe8vFiQs5wO3qT2CjuT2A61b+SeEPBblphiWdjLIv8ADkAIv9KgD65r14ZyZawuJAjSSDcPM5cjt5dRwu3cAdKmzWn0705aNNt3k+fboirVat18JWRR7TnW5IS4dbc2ryBMIX8SPVKIlLE+VjqIyABjfc43t13xaCI4llijPo7qv+5qk23BYpY72A5VGu5fkOCD+6cEHsQ2/wCFdtnyraRZ0wRliMM7jWzZ66mbJJ9zWn3KjdPr+CmNHbSaLdbXkcgzG6OPVGB/2Ne1UWTk206xxCB+oktz4bg+zL1+hyNhttU/yhxKSe31SEOVkkjEgxiRUcoHwNhqxvjbOavpVY1L25EJ03DiTdKUq0qFKUoBSlKAVEczcyxWUPiSZYnIjjXdnbGcAfqT2FSzMAMnYDck1inMnMBurhpwHdMFIUUZIiXLM2B6gFyfQD0qqpPZWOJOEdp2Ozik8UsoPERBAsltrgWGJmIE22WdQwLpo2Ix82e+BJ8uc7yWgiS8iiSCWNZIpoEK4U+UGRDvvgEkfLqGeu1ZfiGbe2hUyRsjSI7qpZDBK4kYgL5lZdgFx2ON8Y/b6QT3MrW9vOwfBCKpkZYwqqNWCdILaiFzgZNQ3jV2s8LK/wAliprg8G3xSqyhlIZSMgg5BB6YIr7rEeXuaZ7MkW5EkYPntpcjSe+nO8Z9un6EXyy+Ktkw/feJbsMZV42b8mjDAjbrtVsakZcPghKm4lyrj4xxVLaF5pDhUGfcnoAPUk4AHcmq5dfFOxUfu2kmb+GOJwfxLhRj/wC1SOP8yTXrqZAI40OY4VOcH1dvtNjpjYZ79ahVrRghCnKbsjw4Zx66gZnDB/EkaWWJ8YLMctpYDKntnpt0q38Jlu+IJ4kEkdpEGK7qJZcrsdSnyJ9NzjByOlUJ5gGCjLO2yogLMx9lG5rSPh7yxcW3iSznR4wXEAOdOOhY9NZGxA6ADc1m08d43Kawaa1oRtFno/I88nluL6V4z8yRxpEWGCMF03wc7irTaWiRIscahEQBVVRgADpivalbklFWRjbb4ilKV6eClKUApSuHjfGI7WFppDso2A6sx2VV9ydhRuwKp8SeYNKC0jPmlGqYj7MWemxG7kEfQN7VVeCAJBeXLAHRGbWEessoGr6YymfbNRd3eO7PNJlpJG1MBvucBVUeg2UfT3ro42xtzFaPgLCodioOGnlXXIXONiobCj0PXcAYVPacqnTCNexsxUHxlx88yR8yYCKDggqM4btgdiAM9PNkebHXFXH4ZTAXkynGXhUr76XOr8tY/OqVJeKSMAuowWZc4Hcfe9cDOMZ7V7QcZMUsUsDjxUbydwc+VlY9ACDgk9OvUVGg3GccdeXX8+YLqlnF2fnnQ2Tj3KNrdjMqYcfLKh0uPow6/Q5G3SqZd/C+5TPg3Ecg7LMpQk+mpMj03x61pUZOBnY43xvv33r6rbKnGXFGCM5R4Myc/DziR7Wv18Zz+nhVI2fwplJ/tF1gelumkn+pyxH4CtHpUVRprgibrTfMiOCcp2lpvBEqsfmc5Zz9XbJ/Dp7VL0pVpUKUpQClKUBXeYOY5o5lt7aOOSUxmVjK5VVQMFHygkkn09K5W5kvYW/e263Ef8VqcOP/ABSHfr9lj0PSurmTgszSpc22kyxqUeNzgSxEhsBvssCMg9N8HaoWbm6OIf2mK4tiOokhZh23DxhlIztnIzjpWWpOrGX+Kui6nGDVpPJI3fxFhUERw3UsoBJiEDqRtndmAUY7kZ/Gs+4vx+a9dZZSAoGYo0+VcjqT9psbau3YdavXCOZILkMYWZlQZZjG6qP6mUDsfyNZ/wAXiVJpmgSSW3DnzxoWVZSNToGGc7nOe2rHQZqmdSpUTilYuhCEJJt3JfknhH7ReKSMpBiVvQtuIh+eW/oFcXMer9uu9Wc+Lt9PDjx+laVyXwI2tqocYlkPiS/eIGB/SoC/h71n/OpU8Rn056Ravv8AhjJA+6U/KpVqexRUfLnkJ7Va5DV5XWdDAbEjA+p2H6mvXFffD5V/abbcMP2iHIBzkax2HX1x7Vkox2qkV3Ns3aLNxhB0jVucDP1xvX3QUrsnHYpSlAKUpQClKUApSlAKr3PHCpLi10Rp4uJI2eLXo1orZZdXQeu/pVhpQFL4byIZlDX5LbDTaxMVhjG+BhCNZAPzfh0q3WllHEgSJFjReiooUD6AbV7UrxJJWR7cVUfiJwO3ktzK8SGQPCofGG0mZVI1DBIwx29/WrdVQ+Idz5beEf5kutt8eWIa/wDno/OvJEWZ8eX7f9oC+H5fCZsam+YSIAfm9Cfzq6/DbhsCtc4ii8RJvK4RQwSSNGCg4yADnbpVbP8Ail/0H/7Y6sHJVzovpEOAJogw26vExByfuyD8F9qmiSL/AEpSvDwUpSgFKUoBSlKAUpSgFKUoBSlVXmb4jWlmxjJMso6xx74P8zHZfp19q8bSyxxLSTWacY4oLq6aVN441MMLfxb5kYbdCQFBHXQT6VA3HxCmv5fClPgwPsI4/tnOyyP8xB6eXGenQ1JzTpGuXKoo6ZwBsO34dhUYyUso9lFxdmc7f4pf9B/+2Ove41qUki/vImEkfTcgEFcnoGBKn61WLvm+NbtCiM6eG6u3T7cZyuevQ9cZ9asdlxOKYZjcN7dD26qd+4qafQWaNO4LxmK6hWWJsqdiO6sPmVh2IPUV3ViM3NX7Bcl7Y5dsePH/AJbfe7h/ceu9X/l/4n2VzpVmMEh20S7An+V/lP6H2rzai3ZPPQ92Xa9i30pSvSIpSlAKUpQClKUApSlARXNXEmt7OeVThkjYqfRsYX9SK/nFmJJJJJJJJO5JO5JPcmv6dvLRJY2jkUMjgqynuDsao918GLJjlJLiMeisrfq6k1mr0pVODLqNRU220Ywa6r3hMsITxUMfiLrQN1K9ASOoz2z6Gtm4N8JrOCRZCZZmQhlEpGAR08qqAcHfevjmf4XJeTmc3Mys2AVIVgFA2CdCO577k1WtK1Fq+fwXS1Cck7YMNP8AeD7h/wCS12WXDpJ3EcSGRyCQq4yQAScZ9h0rSZPgX5gy3hGxHmgz3B7SD0rs4R8HmgnjlF42Y2DDRCFO3uXYbjIOx2NI6Z7UbvCPXqItPuZJpxt0x29+9fhFbNzN8Jo7qdpo5jAX3dfD1gt3I864z3G+/pUfbfBBM/vLt2X0jiCHP1ZnH6VU9LPaumSWphs2aJ/4WcZe4sQJDqaJjHknJKgArk+uGxn+WrhUJyrylDYRskRdtR1M0hBJPQbAADb0FTddL6mKTTeBSlKERSlKAUpSgP/Z"/>
          <p:cNvSpPr>
            <a:spLocks noChangeAspect="1" noChangeArrowheads="1"/>
          </p:cNvSpPr>
          <p:nvPr/>
        </p:nvSpPr>
        <p:spPr bwMode="auto">
          <a:xfrm>
            <a:off x="0" y="-668338"/>
            <a:ext cx="1228725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ISERUUEhQUExUVGBkXFBYTFx4bIBwYHBcYGBglGxoaHSYeHiIjHxccIjAgJTMsOCwvFyAxQTAsNSYsLCkBCQoKDgwOGg8PGi0kHyQsNTQ1LDQpNTI2NC8sKS40NCwvMiw1LCo1KjQ0NCwsLC8sLyosLCksMiwvLSwxLCsqNf/AABEIAJAAgQMBIgACEQEDEQH/xAAcAAEAAwEBAQEBAAAAAAAAAAAABQYHBAMCAQj/xAA7EAACAQMCBAQDBQUIAwAAAAABAgMABBESIQUGMUETIlFhBzJxQnKBkaEUI1JigiQzNENzsbKzg6LR/8QAGQEBAAMBAQAAAAAAAAAAAAAAAAIDBAUB/8QALREAAgEDAQcDBAIDAAAAAAAAAAECAxEhBBITMUFRYfAFFJFxgaGxMuEiwfH/2gAMAwEAAhEDEQA/ANxpSlAKUpQCojj3M0VqoLZkdiRHHHuzMP0AHdjgCoHnm9aSVLVWZY9HiT6CRqBJWNcjfBKsSMjOkdRmqrw7gzO7Gyjt41jyjSSA4Y91XQM+XbJz127Vzq2t2ajpU43klfsvqaqencoqcnZX+5O3HM/EJPlaC2GQQFQynGNwzMVX8hX5BzXxCL5xDdL3ABhf8Dlk/PrXCLPiA628JPqLjAP4FDiuRuLvGWE8WkIcO8MizKn39HnTvnK4GOtcb3HqkZOVk10w/wBZOhutG1bK75/4aRwDmOG7QtESGU4kjcYZG9GH+xGx9alKywuwK3Nsw8VVyhHyyId9D+qt6/ZO499D4FxpLqFZU2zs6HqjjZlYeoP57HvXb0Otjq4NpWkuK85HP1OmdB9U+ZIUpSt5lFKUoBSlKAUpSgFKUoDznnVFLOwVVGWZiAAO5JOwqqXnxIh3W2iluW3AZV0x595W2wDscZPXANQ3M9wbu8dHJMFsVUR9mmwHZmHfSGUAHbqa57m7SIDVtnyqFBJJx0VVGTsO1cHW+rOlU3NGO1Lz5OlptDvIbybsjlm8Zmy7ZubuQKWUbIMb6QSPLGgYjPU/XFTllbW1vMkYuCHA0rCZdtOBgFOhYk6snzMST02Efy5Kst08gziGEKAylSrSMS2QwB3WNaguUb+Oado1aR0uLdpLpZOguM5JT0wCMH2G+20tHSm6TqT/AJPL/SX2X7YrzjGShDgsLz6mmVAJxqzhdkRCPCKxSOkflQuxIDt1A1ZJPQEnJyalOFTs8ETndmjQnPclQf1NZryrKJb0qsQj028qXeDkSNl9TMMYGSQMfymtFKmmpOT4Fc5/xa5ll4nwwWsymPaCZipTskpBYafQPgjSPtY9a/LaSa2lM1rpy/8AfRPssmOhyAdL9tX5g108anU8NjV9RkkjjEIX5mlCh0x6brknsM1H2l+7PokiMRK6l8wYH1GR0IyNvcdd8cTVupp6qr0Wk7Zys97c/jlc26Vwq093NY5dr8u39ls4b8Q4WYJcRyWrnABlwUJPQCVfLuc4DYO3QVa6zOeBXUq4DKdiCMg1O/Du8fTPAzFlt5FWLPUI0auFz3C5wPauv6Z6n7xuElaSV+1sL/Zk1ej3C2k8FvpSldg54pSlAKUpQClKUBn/ADVZG2uXmOBBPgs+wCShQvmPo4AwT3UjuMxF/bOWjkiwzJqGliQGVsZ3AOCMDf6jvWqSxKwKsAwOxBGQR7g1XZfh1YsSRG6A9VjmkRfwVWAH4Yrian0lVa2+pys3xVsPFu3LH95N9DWOnT3cldcvm5UOD8SQ8SEasMiF1cfxHKsq/VRqOP5vrVmtOCW8JZooY4y+dZVcZHU1IXvJlu1uIYl/Z9DeJE8WzJJ/Fn7RPQ56gkVDScVltvLfRlAOlxErNG3bJCgtGT/CRj0NX+1dGlGEHdJfOb3/AD9kee4jUm3JWPlOabJYlKTRlcAIke7dMKBGPOD2wQMV4cE4y0t1KngrChjWQagBI2XZcyAdM4OFOT6nfAirnikEEkkkMsMsLkvKkUsZaOTGCwGoalbAyOoO42NevBONpqkaNWuZ5iumK3IfRGowgeQeRCSWZgScah9TPdLZuk8knJWV39jo5pwlzbO2AhWWNc9BIdBX6ZCsAfw71w29i4kLySmTGQg0hQoJGfl+Y7Dc+nvVt4byh4p8XiASWQqVWHGqOJW+YLn5mI6ufoMCv2T4d23+W9xEM50xzNj/AN9WPoMVi1fpVStaUZJO1nju+fHnm3EnR1sKeGr5uVe8vFiQs5wO3qT2CjuT2A61b+SeEPBblphiWdjLIv8ADkAIv9KgD65r14ZyZawuJAjSSDcPM5cjt5dRwu3cAdKmzWn0705aNNt3k+fboirVat18JWRR7TnW5IS4dbc2ryBMIX8SPVKIlLE+VjqIyABjfc43t13xaCI4llijPo7qv+5qk23BYpY72A5VGu5fkOCD+6cEHsQ2/wCFdtnyraRZ0wRliMM7jWzZ66mbJJ9zWn3KjdPr+CmNHbSaLdbXkcgzG6OPVGB/2Ne1UWTk206xxCB+oktz4bg+zL1+hyNhttU/yhxKSe31SEOVkkjEgxiRUcoHwNhqxvjbOavpVY1L25EJ03DiTdKUq0qFKUoBSlKAVEczcyxWUPiSZYnIjjXdnbGcAfqT2FSzMAMnYDck1inMnMBurhpwHdMFIUUZIiXLM2B6gFyfQD0qqpPZWOJOEdp2Ozik8UsoPERBAsltrgWGJmIE22WdQwLpo2Ix82e+BJ8uc7yWgiS8iiSCWNZIpoEK4U+UGRDvvgEkfLqGeu1ZfiGbe2hUyRsjSI7qpZDBK4kYgL5lZdgFx2ON8Y/b6QT3MrW9vOwfBCKpkZYwqqNWCdILaiFzgZNQ3jV2s8LK/wAliprg8G3xSqyhlIZSMgg5BB6YIr7rEeXuaZ7MkW5EkYPntpcjSe+nO8Z9un6EXyy+Ktkw/feJbsMZV42b8mjDAjbrtVsakZcPghKm4lyrj4xxVLaF5pDhUGfcnoAPUk4AHcmq5dfFOxUfu2kmb+GOJwfxLhRj/wC1SOP8yTXrqZAI40OY4VOcH1dvtNjpjYZ79ahVrRghCnKbsjw4Zx66gZnDB/EkaWWJ8YLMctpYDKntnpt0q38Jlu+IJ4kEkdpEGK7qJZcrsdSnyJ9NzjByOlUJ5gGCjLO2yogLMx9lG5rSPh7yxcW3iSznR4wXEAOdOOhY9NZGxA6ADc1m08d43Kawaa1oRtFno/I88nluL6V4z8yRxpEWGCMF03wc7irTaWiRIscahEQBVVRgADpivalbklFWRjbb4ilKV6eClKUApSuHjfGI7WFppDso2A6sx2VV9ydhRuwKp8SeYNKC0jPmlGqYj7MWemxG7kEfQN7VVeCAJBeXLAHRGbWEessoGr6YymfbNRd3eO7PNJlpJG1MBvucBVUeg2UfT3ro42xtzFaPgLCodioOGnlXXIXONiobCj0PXcAYVPacqnTCNexsxUHxlx88yR8yYCKDggqM4btgdiAM9PNkebHXFXH4ZTAXkynGXhUr76XOr8tY/OqVJeKSMAuowWZc4Hcfe9cDOMZ7V7QcZMUsUsDjxUbydwc+VlY9ACDgk9OvUVGg3GccdeXX8+YLqlnF2fnnQ2Tj3KNrdjMqYcfLKh0uPow6/Q5G3SqZd/C+5TPg3Ecg7LMpQk+mpMj03x61pUZOBnY43xvv33r6rbKnGXFGCM5R4Myc/DziR7Wv18Zz+nhVI2fwplJ/tF1gelumkn+pyxH4CtHpUVRprgibrTfMiOCcp2lpvBEqsfmc5Zz9XbJ/Dp7VL0pVpUKUpQClKUBXeYOY5o5lt7aOOSUxmVjK5VVQMFHygkkn09K5W5kvYW/e263Ef8VqcOP/ABSHfr9lj0PSurmTgszSpc22kyxqUeNzgSxEhsBvssCMg9N8HaoWbm6OIf2mK4tiOokhZh23DxhlIztnIzjpWWpOrGX+Kui6nGDVpPJI3fxFhUERw3UsoBJiEDqRtndmAUY7kZ/Gs+4vx+a9dZZSAoGYo0+VcjqT9psbau3YdavXCOZILkMYWZlQZZjG6qP6mUDsfyNZ/wAXiVJpmgSSW3DnzxoWVZSNToGGc7nOe2rHQZqmdSpUTilYuhCEJJt3JfknhH7ReKSMpBiVvQtuIh+eW/oFcXMer9uu9Wc+Lt9PDjx+laVyXwI2tqocYlkPiS/eIGB/SoC/h71n/OpU8Rn056Ravv8AhjJA+6U/KpVqexRUfLnkJ7Va5DV5XWdDAbEjA+p2H6mvXFffD5V/abbcMP2iHIBzkax2HX1x7Vkox2qkV3Ns3aLNxhB0jVucDP1xvX3QUrsnHYpSlAKUpQClKUApSlAKr3PHCpLi10Rp4uJI2eLXo1orZZdXQeu/pVhpQFL4byIZlDX5LbDTaxMVhjG+BhCNZAPzfh0q3WllHEgSJFjReiooUD6AbV7UrxJJWR7cVUfiJwO3ktzK8SGQPCofGG0mZVI1DBIwx29/WrdVQ+Idz5beEf5kutt8eWIa/wDno/OvJEWZ8eX7f9oC+H5fCZsam+YSIAfm9Cfzq6/DbhsCtc4ii8RJvK4RQwSSNGCg4yADnbpVbP8Ail/0H/7Y6sHJVzovpEOAJogw26vExByfuyD8F9qmiSL/AEpSvDwUpSgFKUoBSlKAUpSgFKUoBSlVXmb4jWlmxjJMso6xx74P8zHZfp19q8bSyxxLSTWacY4oLq6aVN441MMLfxb5kYbdCQFBHXQT6VA3HxCmv5fClPgwPsI4/tnOyyP8xB6eXGenQ1JzTpGuXKoo6ZwBsO34dhUYyUso9lFxdmc7f4pf9B/+2Ove41qUki/vImEkfTcgEFcnoGBKn61WLvm+NbtCiM6eG6u3T7cZyuevQ9cZ9asdlxOKYZjcN7dD26qd+4qafQWaNO4LxmK6hWWJsqdiO6sPmVh2IPUV3ViM3NX7Bcl7Y5dsePH/AJbfe7h/ceu9X/l/4n2VzpVmMEh20S7An+V/lP6H2rzai3ZPPQ92Xa9i30pSvSIpSlAKUpQClKUApSlARXNXEmt7OeVThkjYqfRsYX9SK/nFmJJJJJJJJO5JO5JPcmv6dvLRJY2jkUMjgqynuDsao918GLJjlJLiMeisrfq6k1mr0pVODLqNRU220Ywa6r3hMsITxUMfiLrQN1K9ASOoz2z6Gtm4N8JrOCRZCZZmQhlEpGAR08qqAcHfevjmf4XJeTmc3Mys2AVIVgFA2CdCO577k1WtK1Fq+fwXS1Cck7YMNP8AeD7h/wCS12WXDpJ3EcSGRyCQq4yQAScZ9h0rSZPgX5gy3hGxHmgz3B7SD0rs4R8HmgnjlF42Y2DDRCFO3uXYbjIOx2NI6Z7UbvCPXqItPuZJpxt0x29+9fhFbNzN8Jo7qdpo5jAX3dfD1gt3I864z3G+/pUfbfBBM/vLt2X0jiCHP1ZnH6VU9LPaumSWphs2aJ/4WcZe4sQJDqaJjHknJKgArk+uGxn+WrhUJyrylDYRskRdtR1M0hBJPQbAADb0FTddL6mKTTeBSlKERSlKAUpSgP/Z"/>
          <p:cNvSpPr>
            <a:spLocks noChangeAspect="1" noChangeArrowheads="1"/>
          </p:cNvSpPr>
          <p:nvPr/>
        </p:nvSpPr>
        <p:spPr bwMode="auto">
          <a:xfrm>
            <a:off x="0" y="-584200"/>
            <a:ext cx="1066800" cy="119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BDAAkGBwgHBgkIBwgKCgkLDRYPDQwMDRsUFRAWIB0iIiAdHx8kKDQsJCYxJx8fLT0tMTU3Ojo6Iys/RD84QzQ5Ojf/2wBDAQoKCg0MDRoPDxo3JR8lNzc3Nzc3Nzc3Nzc3Nzc3Nzc3Nzc3Nzc3Nzc3Nzc3Nzc3Nzc3Nzc3Nzc3Nzc3Nzc3Nzf/wAARCACMAIwDASIAAhEBAxEB/8QAHAAAAAcBAQAAAAAAAAAAAAAAAAEEBQYHCAID/8QAUBAAAQIDBAQGDQYNAgcAAAAAAQIDAAQRBQYSIRMxQVEHImFxlNIUFhc2VnWBkaGxsrPRI0JScpPBJDIzNDdDU2Jjc4Ph8BWiNVRVgpLC4v/EABsBAAEFAQEAAAAAAAAAAAAAAAUAAQIDBAYH/8QAMREAAQMCBQEGBQQDAAAAAAAAAQACAwQRBRITITFRFBUyUmGhBiIjQXFCgZHhscHR/9oADAMBAAIRAxEAPwBq4MeDywLzXWNp2sZ3T9lLaAYdCRQBJGRB3mJZ3Hbn77U6QnqwXAZ+j8+MHfZTE/EXsYCLlUSSFpsFAe47c/fanSE9WB3Hbn77U6QnqxP4KJ6TVXquUA7jtz99qdIT1YHceufvtTpCerE/2wXNDaTUtZygPcdufvtTpCerB9x25++1OkJ6sT0Z1pnTXAhCNh4TmV4UB7jtz99qdIT1YHcdufvtTpCerE/gQ+k1NquUA7jtz99qdIT1YHceufvtTpCerE/pHAINaEGmukRyM4T6r1A+49c/fanSE9WB3Hrn77U6QnqxPYES0mptZygXceufvtTpCerA7j1z99q9IT1YnsCFpNS1nKAngfueKf8AFM1AfnCdpA+jyxRd5ZJqzbxWrIS+Isys48y2VGpwpWUivLQRrBWtH8xHtCMsX479bweM5n3qopkaGnZXxOLhurs4Df0fnxg77KYn0QHgN/R+fGDvspifxdF4VRL4kIEFBxNVoQ02pPobSrEo6JJKaINC4dorsA/zlXzr2hYJSQFq4qec7fIKnyRFLWeISpSRVLSaJG//AA0jm8drnsLaaI2Lufx/aIUUIIMjuAjk7YlVzOjmbPlkIGtTHFcbG/I19UShhakO6BxwOcXG06P1ieXlGXrhts678szZZacZbM48irjxSMWM8usAH/M45s2ZK7NGIErlF4gNpQdY9Y80ZC6XC5WOcfldz/tXER1DTlG4T6NUAmkEk1ANQa55euEtpOluXwINFunAnkB1nzR1E9Q2KEyngC6GMjLnhqbLSn2ykuOVWxqbarQOHed43CENnWxKPP6N+TYYorCHpaiVtnlofQfNCS2HHF8SWFXCpLLIA2k0H3nyQ9KsGTkbGcalWGw8hONTyUAKWoZkk8ueWoZRyFNHUVokqcxuOP8AiLyGKHLGRynRp1WlLD1C4kVC0igWnYf7c8e8M8i/pLPbeJ40qrCr6h+GvyQ8A1od8dBg9eauIh3iCH1UOm7ZCBAMFBdZEStaP5iPaEZYvv36Xg8ZzPvVRqdWtH8xHtCMsX379bweM5n3qozzcrVBwVdnAb+j8+MHfZTE9rEC4Dv0fnxg77KYnsWReFVTeJHBiOYOuqLCq012s78slA1IRiPOch6vTCCz5ZMzMkODEkYSRv4wP3R1NuaR95VcisgcwyHqhbYbdEOufvBI8g/vHCwu7Xi5cdxf2CNEaVKnYmpqYYEUlbafbUOI7X/cK+uH3ZDHbgLc6y8NZR6Qf7jzQa+Ioc9Jm+4Kx0DrSZeqc7PJMqEE5sqLZ5hmPQR5oQWq9WZUB+pbp5VZn0YfPCmScCJlaSaJdSFA8oy+8eaGiZdLmJw63FlR5tnopAeqxDUwqNl9zsf2WuODLUOd9l1Y8oXZ9p9Q4jZUofWAoPWYkYocjqORHJCGx2sEqgnWU4vOc/UIXGOjwmnEdI0dVgq5M0v4TBY/yE69LLzCsSCN9P8ADDzJmsm1tKKtK507fKKQzTALFsqVvWD5wK/fDtIGi5preUuj2T6hHOYVL2bE3Qng3C3VLRJBmSmCg4Kkdwgy5Uc0fzEe0Iyxfjv1vB4zmfeqjU6hxkfzEe0Iyxfjv1vB4zmfeqjPNyFpg4Ku3gN/R+rxg77KYnuqK/4EUuHg9JaxEptB08Wn0UxM5eeL7jjejQhbbiWzpFlAWopChgJTxsjsrqO6JRuAFlCVpLrpbHD69Eytz6CSrzCCIma/k2PtVdSE1pKeTJLxpaCSQnirJOZH7oiFVNpwPf0BUY2ZngJnpRAB1jXD3ZKcNntn6RUr00+6GQw/SyHkScuG1Np+TBOJBOvPeI434cbnq3PPRF682islENdvoBZZX9FdDzEE/dC7A/tdb8jR60I7UbX2EsrcxYVJNMNNtPvjq8UZqUcg9EMpnWmaU3PEqlW1JJCsQTUcppHi9mABujtSvwZPI4n1iDYRpZxhvXidSDzVjzaIFxa31R92wKkLSNEgI3UHmAH3R3HDzWJ1Si46Kk5JXQeiONCjap0nldX8Y9Ugblja30XNyG7iU0W0MM8lW9sGvMSIcJFdZ5un61taPRUeqENstJbcYKQaEK1qJrq3x6Sa8L0os7HE+nL744OuOhi+YeYe6NQ/PTJ2OWZy548zMMp/GebHOsRyuXlGlqAaYTQ0/FApHaXWE6nGxzKAj0AG4ugZG647JYWttKHm1EuIyCwfnCMuX479bweM5n3qo1Mp5tZQA6knSIyCq14wjLN+O/W8HjOZ96qM8vK0wcFXHwLaRdzZFtqcVKlVquk0SFaUBtJwZnbzb9RoYm9tS9oS0y07KJCmgVOuOh0pwqFDhKSSKKAplqqdWuK54N3VscGTbrbSnMNqrBKXVtlAISKgpBNcxkOU50oZrOzEtM2M3LT0yp+WeWFuEKo6lQcJOFJJUQSkgAZAVpQCggCpkbp5sKeTa0uVtzIWUmldGU4sgaiozGeyo5YK8CFNyzQUsqxODKgGoGPaxLIk7FaQsTKypbIbJdeqk0JUaA6s1HVyQnvM+24ZRDTiFjjk4VA01fGMGKyFtFJ+FOnZ9UJlcySo8kSpEsrQt0cWmjaQAAmmQ5REUXmkiJrLzDGiHyze35w3wE+GhZ73fhaq4XACRKll/tnP9vwhHaLBEi+Stw0QTQndnD5pZc/rmv8AzEJLTLCrPmUpdbKi0ugxjcY6md+aFzfQobHHZ4Kh61fJAb3Ue0IV2WK2mwdyirzAmECzxEcq0+uHGxykT6Co0GBXn1ffHn1Iy80XqUclPylPBYQSSQryrPxgaBsfNrzkwpUG/wBonzwVEftE+ePSw4ALnSw3TJbbaUNsFIAqpQNOYR4JXhl0q2porzGsLrwBOgYKVJPyuoH90w265VQ/dMcBj+1eSPRG6MfQsVJJhpAfXRCdddQgkp5I9UqadCVl5sYgNahClEsCAUkEHaI7qKQabfwg74zmKROJ4qfro9oRlS/HfreDxnM+9VGtZpnA1XctHtCMlX479bweM5n3qohIblXRCwVp8GzjbXBil15BW2i1HCqpokDRipKiCE7gTtIFRWJvY8i7PyMovsh+ZBUsvO0QFFSwUBZUR81NchXcaxEuCpwI4KZgBRDhn16MBtSypQCDQAZ7PJriVXcmJqynexDiTJAqUpTiFBCTjGMgqCSKEq11FCNoziFMpq4bJRDlhWRMKbCkszmj+UFTRSDv+qIjFwXJeSlZ04Q2FOiuBBzokUyHOYn3C20Ju4c06iitA608kjkWAfQTFLy8s9OTCGJdtTrrhohCRUkxjroRNHpuOxR7CoRUUzhsCDe6tFm2JV9JwqcFPptKT6SIqRmVlg0j8HbrhFTSHVFg2m5OLkkSL6pltAUtkAVCTShOfKIRuJ0Syh3iKSSlSTlQg0IjFS0jaMEMJ3Rmho42k5y1y8TLy+rQI80dy4alplmYaYRjacStOvWCDC6zrLn7ULgs6TdmS1TGGk1pXVXzGPKekZuQeDU9LPS7hFQl1BSSN43xszvI34Wx0NI52nZt/wBrpzfvTNOlJ0T6ClQUMM0kDLk0Uedr3iftazhJTEvRGkSsrW6FHKtBQITvhoSUnUoHmMAKSSMKgSdgIjMIYmkFrdxwqm4XTAgrz7Gl6fkUnzxyZaX/AGKfOY9wpNaYhXdHq9KvsNNOvsOtNvJxNLWggODLMHaMxGgSv6laTTUw2LR/AT3wf6GWtKcUAlsGXFTXXxhE8lrTlHElpLpC9VFIUn1iKqZkp1wMuS8tNKDyilpbbauORWoSRr1HLkjyU5MNrUhT76VpJCklxQIO2orAysw1lTJqPcQUKmw7UlOkQB0R3llUKtSfSy2FPOTKkoO8qVlSNL2fLok5FiWaSEoabSgAbgKRnG78sJy8tiy2sOTzZPMk4j6jGlE5Ac0HacHTAvdAMaa2KZsbRwBdeU4fwc/XR7QjIt9+/W8HjOZ96qNczn5A/XR7QjI1+O/W8HjOZ96qLChbDcK3OCJ1ti4kq6+pKWk2o6VEoxU4iRWtRhpWuLYAYfZVTTk/NKaQ6uSCNKkS0wKvYQpVUZ5ghOGgp+NnSmUOuC1Nu8HUgmSco6m2XVpRo8ekUGxhFOemZ1EiJHO2KFz78o6iYT8ipbUyzgqEJCUqGZomhpuoArVXNrlOeU+2ghqe4PLdZlZWYaT2I84OyPxlLoV03EDIChI2bIrXg7bS9eFh51SQhlhblVHbQJHtRYN156Xk7JfkHUoKA1olpSvElB46lIyrUJSsZ01b8oqN6znJJtttwJdRTJxOYrnkdxyOUVTHLZyN4LaTUgvbMFazNr2aJeWtVBSJieLEqaKFRRaqV5qqz/dEN0swpibvCmyOxTaqp1LjRewj5FeFRAJ2cZfm30EVtQVJw5nInfBUSRTB5KRWaoH7IuzBMgIa/lWVIy5ffvOzIvSbUy4GwhcsShpLuFRNMsjXM02kx4WkqXZlrvWbeCbYm5hubLj5JxAIougUTrBJQDvoYrwgGlUVpqyghRIoBQbhEe0C3CsGDkOvn9t+Lcqz7fGKQmEWwJJRM82LN0WHFgxJ3asiajny1R1bb7bzd6JFUvKBiVkUutYGQDjLalVqNoIFDFWgAak7KQdE0HF1aoXam34UW4MQB8/H9K2JWz2TZqZN+TlnZUyGILZaQGyumzMrK9uLLfrNIbZJqUfcuU3OpbUjsFZCXBVJXo2ymoOR384iuiQoUIrTUDsg68hh+0N6JNwd4B+p1/wrDvfNz9nWLZ8wEsSk6icWQZZKSlIKXBUZUqUn0mO+wJV+54CZOUl2xI6TTOtNuJKwM1BxKsQWeWvNsiuSsqNVKUScziOswCThw1VgrXDXKu+kIzgkmykMIIjaA6xBvdSTgxley7+yGIV7GZde5ssP/vF+RTfAnKhy8VqThSfkZZDQP1lVPsCLljTELMC5bGH56x/pt/C8Jz83/wC9HtCMjX479bweM5n3qo1zOfm5+uj2hGRr8d+t4PGcz71USKwx8K4OBp0S9x5Z4oUvDab1Ugmg4iczQEmmVAATWnkeGWpKffSiVD8m1MY3AsJTgeIJBcrXEsVorLXjqf3Y1wbOJb4MUhUyJcO2k80eNQuhTYBQMjUkZgCh4sTyypQGUl5qz2lAroshlKQkVNaAaq4cI9dRlCCTlGrCCxOmzG2pN59IUp2XXxnUut1ShWkqQCVBKtoGWWVYa7csU2fOqlbQk0MqnXFolGw6MJIUSFpFczVxCSBWoBrSopOG7NEtedqaIdSp9KsCQkJISlJ1AZVGIDdr1VzdbTs+Vm0NuTbE07olA/KGgGevnGdOXloQnNBG6lFI6N2ZpsVSzlyL3FTpZsXTJQspql9sHLkJ3UPljz7Sr6eDb3SGutF6SrBYxIQ1NBn5iEkpwinPUk51Jj3JR+xnvtVdaKuzxn7Il33Wj9aoM3LvoBndx/yTDXWhqtuzLcsFtp22bJdlW3VFDanHEnEQKkcUnZGjiEE/m08f6quvHk/LSkwkJmbMefSDUB04wDvFVZQuzR9Eu/K3z+yzD/qTmsMLpz/2gKtRYFVMKA5SfhEu4XJGypa8yW7Lkm5NWgSqYbSgJqskkGgNKkUOUWFwZWRYSbpyMzLWKzMPvNDsl8toWVOAkKFVmuRqKCgiZporXsn77rfN7BVozdS9rzDbzV3JtTbiQpBC0UIOYOuOu1C+Pg1OfaI+MX4lmWSkBNkEAZAYWqD/AHR3omKZWQPKhrrRX2ePol35Web2Cz6bq3sBoq7k7X6yPjHKrtXpTru/NJPKpHxjQh0bYFbLCQTTU2Pvgw5RYQizwFUrTEgZQuzx9E/flZ5vZQXgds6ZsiQtNdrsGTmHpkYW3VCpQEJode8qiwjOyg1zLI/qD4x5pdmPmySR/VH3COtJNf8ALND+t/8AMXAWFkJkkMjy93JXnMzcs4zRt9tRK0UAUD84Rku+/freDxnM+9VGs5pc0WQFMNBONFSHiSOMNmGMmX379bweM5n3qoRTt4Vn8H8m7O8FTaJcPqcbthS8DAVVacASoEpBNMKju54sG4rK7NknWp1qZbfdWVqCpVSUkDJJ28YppUV2eU5nkbftqzWdBZ1r2hKMlWLRy80ttNTrNAaVyhR233n8I7Y6e71oZOW3Wpp1ektqznUIeLbaXcagyqiagUrlDiuYZcQULDikqFCC0qhHmjJHbfefwktjp7vWgG+F6K98ls9Pd60SJUQyy1x2W0BQBdB/CV8ILspr+J9kv4RkjtwvR4SWx093rQXbhejwktjp7vWhrpFgK1x2S1/E+yX8IHZLY2OfZK+EZH7cL0eElsdPd60H233n8I7Y6e71ofMlphWPwqWNa9o3zmZmz7ItKZYU03hcZk3FJJCADmE74sHgsafs25MlKz0tMy0wlbxU07LrSpNXVEVBG6hjO/bfeevfHbHT3etA7b7z+ElsdPd60Pn2snLbiy1qJlP8T7NfwjpM03/E+yX8IyR24Xo8JLY6e71oHbhejwktjp7vWhsyiIwFq+0pn8FUGW1uKOtJZUap2gZayMt2cImpx9yaYccYcShIUkjQKJqNoVhrQ7NWo80Zd7b7z+ElsdPd60DtvvPQntktjp7vWiJ3Ug1a2ZnWlIBKHkHalTSqj0R32Uz/ABPsl/CMjduF5/CS2Onu9aB24Xo8JLY6e71oe6WQLWsxMIcaCEaQqK0UGiV9IckZKvvnfW8BH/U5n3qoHbhefwktjp7vWhoeedmHnHn3FuOuKK1rWolS1HMkk6yTDJwLL//Z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5257800"/>
          </a:xfrm>
        </p:spPr>
        <p:txBody>
          <a:bodyPr/>
          <a:lstStyle/>
          <a:p>
            <a:r>
              <a:rPr lang="en-US" dirty="0" smtClean="0"/>
              <a:t>Because it might be packed.</a:t>
            </a:r>
            <a:endParaRPr lang="en-US" dirty="0"/>
          </a:p>
        </p:txBody>
      </p:sp>
      <p:pic>
        <p:nvPicPr>
          <p:cNvPr id="4098" name="Picture 2" descr="http://t0.gstatic.com/images?q=tbn:ANd9GcS6fgJckAlxkiZQ3CA85d3PrkJxjnVZVGVDAljljvZlv4hHmofTCW7X_ndAXA:coastalluxurysandiego.com/files/2009/07/Amys-Photos-2009-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390" y="1219200"/>
            <a:ext cx="4191610" cy="31374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5029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That is </a:t>
            </a:r>
            <a:r>
              <a:rPr lang="en-US" sz="5400" dirty="0" smtClean="0"/>
              <a:t>all for today</a:t>
            </a:r>
            <a:r>
              <a:rPr lang="en-US" sz="5400" dirty="0" smtClean="0"/>
              <a:t>, so good bye!</a:t>
            </a:r>
            <a:br>
              <a:rPr lang="en-US" sz="5400" dirty="0" smtClean="0"/>
            </a:br>
            <a:endParaRPr lang="en-US" sz="5400" dirty="0"/>
          </a:p>
        </p:txBody>
      </p:sp>
      <p:pic>
        <p:nvPicPr>
          <p:cNvPr id="3073" name="Picture 1" descr="C:\Documents and Settings\wilder\Local Settings\Temporary Internet Files\Content.IE5\E7DK756H\MC9004420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90600"/>
            <a:ext cx="1844675" cy="130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Documents and Settings\wilder\Local Settings\Temporary Internet Files\Content.IE5\UR5VXBCQ\MC9004349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775" y="4151313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59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Slide 1</vt:lpstr>
      <vt:lpstr>Hi I am the new President. </vt:lpstr>
      <vt:lpstr>I am going to put more public things like animal shelters.</vt:lpstr>
      <vt:lpstr>Because people there might not have rooms and it is too full.  </vt:lpstr>
      <vt:lpstr>I am going to put more restaurants.</vt:lpstr>
      <vt:lpstr>Because it might be packed.</vt:lpstr>
      <vt:lpstr>That is all for today, so good bye!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28</cp:revision>
  <dcterms:created xsi:type="dcterms:W3CDTF">2012-10-04T19:34:18Z</dcterms:created>
  <dcterms:modified xsi:type="dcterms:W3CDTF">2012-12-06T21:11:34Z</dcterms:modified>
</cp:coreProperties>
</file>