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2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73F-A86D-405A-80D2-2FB1E0D151C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F6CA-ABED-4C06-8671-6AD7F534F7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73F-A86D-405A-80D2-2FB1E0D151C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F6CA-ABED-4C06-8671-6AD7F534F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73F-A86D-405A-80D2-2FB1E0D151C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F6CA-ABED-4C06-8671-6AD7F534F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73F-A86D-405A-80D2-2FB1E0D151C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F6CA-ABED-4C06-8671-6AD7F534F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73F-A86D-405A-80D2-2FB1E0D151C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553F6CA-ABED-4C06-8671-6AD7F534F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73F-A86D-405A-80D2-2FB1E0D151C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F6CA-ABED-4C06-8671-6AD7F534F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73F-A86D-405A-80D2-2FB1E0D151C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F6CA-ABED-4C06-8671-6AD7F534F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73F-A86D-405A-80D2-2FB1E0D151C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F6CA-ABED-4C06-8671-6AD7F534F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73F-A86D-405A-80D2-2FB1E0D151C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F6CA-ABED-4C06-8671-6AD7F534F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73F-A86D-405A-80D2-2FB1E0D151C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F6CA-ABED-4C06-8671-6AD7F534F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73F-A86D-405A-80D2-2FB1E0D151C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F6CA-ABED-4C06-8671-6AD7F534F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16073F-A86D-405A-80D2-2FB1E0D151C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53F6CA-ABED-4C06-8671-6AD7F534F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dreager1.files.wordpress.com/2010/03/a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048000"/>
            <a:ext cx="3124200" cy="2781495"/>
          </a:xfrm>
          <a:prstGeom prst="rect">
            <a:avLst/>
          </a:prstGeom>
          <a:noFill/>
        </p:spPr>
      </p:pic>
      <p:pic>
        <p:nvPicPr>
          <p:cNvPr id="25602" name="Picture 2" descr="http://www.usaflagsupply.com/media/catalog/product/cache/1/image/5e06319eda06f020e43594a9c230972d/f/i/file_1_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3024300"/>
            <a:ext cx="981075" cy="654050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0" y="3048000"/>
            <a:ext cx="2743200" cy="3429000"/>
            <a:chOff x="381000" y="1447800"/>
            <a:chExt cx="3467100" cy="4622800"/>
          </a:xfrm>
        </p:grpSpPr>
        <p:pic>
          <p:nvPicPr>
            <p:cNvPr id="1026" name="Picture 2" descr="L:\CLASSES\3-Karr\karr pics\P1000432.JPG"/>
            <p:cNvPicPr>
              <a:picLocks noChangeAspect="1" noChangeArrowheads="1"/>
            </p:cNvPicPr>
            <p:nvPr/>
          </p:nvPicPr>
          <p:blipFill>
            <a:blip r:embed="rId5" cstate="print">
              <a:lum/>
            </a:blip>
            <a:srcRect/>
            <a:stretch>
              <a:fillRect/>
            </a:stretch>
          </p:blipFill>
          <p:spPr bwMode="auto">
            <a:xfrm>
              <a:off x="381000" y="1447800"/>
              <a:ext cx="3467100" cy="4622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Oval 6"/>
            <p:cNvSpPr/>
            <p:nvPr/>
          </p:nvSpPr>
          <p:spPr>
            <a:xfrm>
              <a:off x="1524000" y="2743200"/>
              <a:ext cx="15240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an 8"/>
            <p:cNvSpPr/>
            <p:nvPr/>
          </p:nvSpPr>
          <p:spPr>
            <a:xfrm>
              <a:off x="1676400" y="1447800"/>
              <a:ext cx="1143000" cy="16764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604" name="Picture 4" descr="http://linguapress.com/photos/bald-eagle-seal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828800" y="1981200"/>
              <a:ext cx="861332" cy="1037303"/>
            </a:xfrm>
            <a:prstGeom prst="rect">
              <a:avLst/>
            </a:prstGeom>
            <a:noFill/>
          </p:spPr>
        </p:pic>
      </p:grpSp>
      <p:sp>
        <p:nvSpPr>
          <p:cNvPr id="3" name="AutoShape 2" descr="http://images4.wikia.nocookie.net/__cb20080420025317/nintendo/en/images/6/65/Skelebowwii.PNG"/>
          <p:cNvSpPr>
            <a:spLocks noChangeAspect="1" noChangeArrowheads="1"/>
          </p:cNvSpPr>
          <p:nvPr/>
        </p:nvSpPr>
        <p:spPr bwMode="auto">
          <a:xfrm>
            <a:off x="155575" y="-974725"/>
            <a:ext cx="2628900" cy="2038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 to be your President. I’m   honest. I’m a good listener and trustworthy. </a:t>
            </a:r>
            <a:endParaRPr lang="en-US" dirty="0"/>
          </a:p>
        </p:txBody>
      </p:sp>
      <p:pic>
        <p:nvPicPr>
          <p:cNvPr id="4" name="Picture 2" descr="http://upload.wikimedia.org/wikipedia/commons/thumb/e/e9/Official_portrait_of_Barack_Obama.jpg/220px-Official_portrait_of_Barack_Oba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429000"/>
            <a:ext cx="2095500" cy="2847976"/>
          </a:xfrm>
          <a:prstGeom prst="rect">
            <a:avLst/>
          </a:prstGeom>
          <a:noFill/>
        </p:spPr>
      </p:pic>
      <p:pic>
        <p:nvPicPr>
          <p:cNvPr id="6" name="Picture 2" descr="http://upload.wikimedia.org/wikipedia/commons/thumb/e/e9/Official_portrait_of_Barack_Obama.jpg/220px-Official_portrait_of_Barack_Oba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971800"/>
            <a:ext cx="2103272" cy="28585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I’ll give food to the poor. </a:t>
            </a:r>
          </a:p>
          <a:p>
            <a:endParaRPr lang="en-US" dirty="0"/>
          </a:p>
        </p:txBody>
      </p:sp>
      <p:sp>
        <p:nvSpPr>
          <p:cNvPr id="5122" name="AutoShape 2" descr="data:image/jpeg;base64,/9j/4AAQSkZJRgABAQAAAQABAAD/2wCEAAkGBwgHBgkIBwgKCgkLDRYPDQwMDRsUFRAWIB0iIiAdHx8kKDQsJCYxJx8fLT0tMTU3Ojo6Iys/RD84QzQ5OjcBCgoKDQwNGg8PGjclHyU3Nzc3Nzc3Nzc3Nzc3Nzc3Nzc3Nzc3Nzc3Nzc3Nzc3Nzc3Nzc3Nzc3Nzc3Nzc3Nzc3N//AABEIAJkAfwMBIgACEQEDEQH/xAAbAAACAwEBAQAAAAAAAAAAAAAFBgADBAcCAf/EAEMQAAECAwMHCAcGBQUBAAAAAAECAwAEEQUSIQYTMUFxwdEVIjIzUZGhsRQ1U2Fyc4EHFkJDUuIjJFWUomKCstLwJf/EABoBAQEAAwEBAAAAAAAAAAAAAAABAgQFAwb/xAAiEQACAwACAgIDAQAAAAAAAAAAAQIDEQQSITEiQQUTM2H/2gAMAwEAAhEDEQA/AOmWTJtTyng4Vpzd2l09teEEeQ5f2jveOEZsmesm/wDZvg0Vm8QEE07KQAO5Dl/aO944ROQ5f2jveOEEb6vZq8OMS+r2avDjAA7kOX9o73jhE5Dl/aO944QRvq9mrw4xL6vZq8OMADuQ5f2jveOETkOX9o73jhG9bwQKrSUj3kcYr9Ma7fEcYAychy/tHe8cInIcv7R3vHCNfpjXae8cYnpjXb4jjAGTkOX9o73jhE5Dl/aO944Rr9Ma7fEcY++lt9v+SeMAY+Q5f2jveOETkOX9o73jhGz0pvt/yTxj0l9KjROJ7ApPGAMPIct7R3vHCBVpyyJOaSy2VEFF43j7zwhmCyVXSkjCuNIXsoPWbfyR5mAL8mesnNqN8Gk9Ne3dAXJnrJzajfBpPTXt3QB7iRIkASJEiQBitV9tiWvPG6m8OcdUBzPSt28X0BPaSAII5QTUvK2e4Zgip6A1k+6EsW1JLSRNrmWFg83NqKhSPGdvV4RvA4q2rLQaKtGVG15A3xBbdlK6NpyZ2TCOMK05P2etJzMzMuHUVN13xvs96zVIKhaDzVO1op3GJ+1kTDvK9mAVNoSg2zCOMfUWzZajRNoyh2PoO+BwmLPKfXLpBwxP7YA21aMu28WZdwvFPSK0D/qIxle4rS6OqZ+TV0ZlojtDiaRssublph8pYeacUE4hC60jmshaRadSsttgV0pQK0h8yXtBmbeergv8u9SpTr8YlfJU3g0YfzR8J3QvZQes2/kjzMMJ60fCd0L2UHrNv5I8zG0UvyZ6yc2o3waT017d0BcmesnNqN8Gk9Ne3dAHuJEgfa1opkGbxAK1dFMedtsaoOcvSAQiQpKypfQoJzbKq6BQ8YI2HlHLWo4WCM3MgE5s66aaRq0fkePfLrB+S4BvtEWQZROq6o17o5267WtDUw9/aq8WJaTcGnngeEc0YnFJAUildFY8eTZ1swwkbWnKHEQesy2pWz21LeSVkjo00wsqnHCknOKGvCPofDyB6SiqqYUNMPfHn+55uGKWDSrLBlKKM2ayk3q1IHCAtrWoJycXMhF0Lxu1gcEtK6BUg6q4iM8umjijMA1SaXRGP7e6K2wk2/UpBqKw45GV5Tl8TiT3UhMbebGCEhQ/1Y0hwyEczlsMgUwCj4RjStsTKjpP5o+E7oX8oPWbfyR5mGE9aPhO6F7KD1m38keZjuGRfkz1k5tRvg0npr27oC5M9ZObUb4NJ6a9u6APcJuW7pZeDijgGuaNphyhCy8WS++kkKCUooKaBGh+SSlQ0wxVenCtpDidKYp5TdkLQl56WPOQQ4B20wUPqMPrGYLBQ6kEc06NsYpgrXKqKiQW1imw4cI+e48elmow7Dj9rM+1OZPWNOyyqtTC76D7iBHO5NKlNgdhNYKW/P8ApGQ1lSledKzrzZHuoFJ8FeEZbOQFSyFUxrujq8uW5Iv2VPC62dmEemnM62FDA0ix5HN0fSB8gopLiKGgVWPOPyg2T7NyHKYHXEmaoKXdVbpj1KIzz4QRgYtWwVMKa/EIwi8lpWeZY1UYf/s7apaIWf0GhhElmQCMMaY/SOjZAoAnT7mjG1R/RBD2etHwndC9lB6zb+SPMww/mj4Tuheyg9Zt/JHmY7BkX5M9ZObUb4NJ6a9u6AuTPWTm1G+DSemvbugD3HNcsHQuanQv2gAGzCOkmOUZVLSZiZNa0mCnHSdMc/8AIfzSI/Qtpc65IFCU6TGYKvNOJKroUk/WmMWKUKrUf0mKlK5pNTW6QI4iXk8wLajqxSWT1Zczn+6hHlSDkggCTbwqSYFTsotSBN3TcEwGq6q0JO7vg7KIohAArRIMbF7+MUZordbSCABTGBEqm686k66+cMb7NOcdZwgIhv8An3qaKmM6H8GSXs1SIo+ipp7+2C2YDj6gBSqoxyLJL6aauEHJdqr6lgc0afpHg3rM0B5dH8UA6jHQcg01fUqn5R8xCHLglwK1mOh5Cp61XYmnjG7xfNqIhsPWj4Tuheyg9Zt/JHmYYT1o+E7oXsoPWbfyR5mO0UvyZ6yc2o3waT017d0BcmesnNqN8Gk9Ne3dAFc68mWlXX19FtBUcewRxy15lISi9eNaqNcdJwjoH2izipaxENoWU594IVTsxPCOT2rM3ppd1RISkIA1COZznrwwkypx3mqwBCsIyOuUNAa1FMI8uu3k9gTqiywpNVq5QSEikn+M8kKoK0TpUabKxoV1NywxQ65SWK3IfZ7ZACAXlOJmHFUxKlgV7gQPpAmzkpJQajBIh9+0xKGsmwEIohANEjUBTR3Ry2xbXaJWFpVhTGke3Npl3SivSPTcD8yAa9idEBpCXLrrrtMFLoDGq0J0uy6kSqTzzQqIpQRbY60ol22XSAsHXrEa62MGvse2arPlylSlXcADjSCBRmpJxWu7T6mPbebZaN5aQilTWB1pWpLzLATLOkFKxzLuChtjCEGy7h8YaqUnVWHzIdF1t87IRJCbQ4LquaQa4w/5EEKlphScQFAVjd4cWrQMZ60fCd0L2UHrNv5I8zDCetHwndC9lB6zb+SPMx2gX5M9ZObUb4NJ6a9u6AuTPWTm1G+DQ6S9u6AEH7Wnc2xZ1AcFrV4COTOvkqJUa1x+sdqy9s8WvZoaxS60oqbVSo0UIPujjM9ZU+y+WvRlqx6QGEad1LlLTzknpkcdVQjtjqn2UZL8noVbdoi7MvpusNqGKEfq+vlthSyesVpt1L06xn3B0ULTzU/TXD+1aEzdANQBoAjKijp5ZYxCOX7QmsnnbnOzZBUB+k4GOISLKpat8VJVT6R1i0Z2ZXLLTpBBFDrhJfkw4qgSUOaCk6DshfU5eUVo+sBKmxdG3jGlUsLtRRWg4iKJFp6VUUvoNz8KiKQQXQkUIu66GOFfVbGfoyWYYrSnatNS7gcWCCVhRwrqpwgYAkrNwYU0GGVpiRmZR0zIVfrRtSU9CMclY4mHHA06XCkV5jZoY2lRZJJkM0iyp8hN28ToFK0jrOSckqTswBYopZrTsEK1hsNM3UNyhS4dK1qqfDRD5Kn+ElITQAYCOhxeO4eWC09aPhO6F7KD1m38keZhhPWj4Tuheyg9Zt/JHmY3Sl+TPWTm1G+DQIC11OvdAXJnrJzajfBspBNSB3QBU4005gqkZl2ZKuHEJ8I3XE9g7ohQn9I7oAFmxZStRdHdE5IZAwIjw5PuItB1j+XUlLqG0tXeeQQklQx1VOrVG5yZYZSlToAKlFKQhN4nHsA7+yK4tE1GJyx2lilUxmcyclnOlQ90E0zsuZxcsooQ6lQCQSKq5oOHfHxudlQhsvLaaLiiG0rUBeoaCnh3wxjUBxkuyiubcU38CqR5OTJGiZPcnhB2ccTL5pxQSGisIWTQXa4A99B9YsQ6ypF5N2lCRXDRgfpE6gBN5PrRT+YSPfcTXyjSiw2yAH5lxwDQlS8O7RBIzDCXm2FAZ5YrdSkqptIGAwOJj6zMSzzq2mnGluN9NKSCU7Ydf8Hgql7PlmBRsJEa03EjAjvj7cT+kd0S4nsHdAp5qC6KH8J3Qv5Qes2/kjzMMYSBoAELmUHrNv5I8zAF+TPWTm1G+DsAsmesnNqN8HYAkUvPtMhOedQi8q6m8oCp7BF0Dptg+l59Ew0hYQAUuovACukYinv2CKlpGepVvNWjOFVLzykrFNN0JCcfqDFJlZtvMqZzKlpStBK1GiQVA3hhjo0YbYqkxLzE76Y82lL3o7a6k6K3q07hFUtaDi5l9QU4psS6nQHLgGqlAMRr06Yz6vTHUWps2b5Scmi8hxtTiTm1c3QAAqoGnpYHCKHpKkxLImEy63C0G0tqmlIrdJxoBzq1BIpqjU5Prl5gNNtpzLaGis0oAFEpFP8A2r3xXayHV2g0tACm2mr7jdOcoBYOB7aivvpSKm98keGu0ZRyaclrqk3G3ApQPaCCCO3QR9Yy8nTfOBU0U5hxhsVOAOIUT2nCsRudmnp8qbU0JNKik1UKnm1BGutfCKZS1ptRl8822ELQ24utbwCyUjDtJFfCCUsGx0IZmaROOKazQadUlSlqJKhQAXQKUphprrOEUWRZ65JwX2UVCLpezylqXj+k4JrpNI8N2hMFKnVLaLaUIeNwdFCiQQTXGgFa+7RHqYnXDKIWVLQt83mkNhN4IprKsB7zqrSJkvRfAWvCtK4mPUCLMdXMKknXF3iqVUcSKmqk9mGgQXjBrHhknpIW8oPWbfyR5mGSFvKD1m38keZiFMsnaLtnLdLcrns5d/Mu0pX3HtjT95pr+lj+4/bGEx8gDf8Aeaa/pY/uP2xU9bin1JU9YrThToK3Qad6YyRIA2feB3OZzkdF+7dvZ7GnZW7HjlmikrFiNhSa0o7TTp/DGaJDSYbPvA7j/wDIRjSv8bTTR+GPRyjfKr3JSb1KVz+P/GMMSBTTy2c6HeRGc4Bdv5wXqdlbuiLPvA9UkWQgE0/O000fhjFEgDSi2y2laG7EaQlw1WEugBW3m4x7ct91xISux0KA0BT1af4xjiQBqbttTRvN2M2lQJIIe0V0/h1xd95pr+lj+4/bA+JABD7zTX9LH9x+2Ms1OLn5hL7jGZogJu372s+4dsUx9TAH/9k="/>
          <p:cNvSpPr>
            <a:spLocks noChangeAspect="1" noChangeArrowheads="1"/>
          </p:cNvSpPr>
          <p:nvPr/>
        </p:nvSpPr>
        <p:spPr bwMode="auto">
          <a:xfrm>
            <a:off x="63500" y="-500063"/>
            <a:ext cx="847725" cy="1019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http://pickletrends.files.wordpress.com/2012/10/pickles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895600"/>
            <a:ext cx="2393633" cy="2667000"/>
          </a:xfrm>
          <a:prstGeom prst="rect">
            <a:avLst/>
          </a:prstGeom>
          <a:noFill/>
        </p:spPr>
      </p:pic>
      <p:pic>
        <p:nvPicPr>
          <p:cNvPr id="5126" name="Picture 6" descr="http://pickletrends.files.wordpress.com/2012/10/pickles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209800"/>
            <a:ext cx="2462022" cy="2743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I’ll give toys to the kids that do not have toys.</a:t>
            </a:r>
          </a:p>
          <a:p>
            <a:endParaRPr lang="en-US" dirty="0"/>
          </a:p>
        </p:txBody>
      </p:sp>
      <p:pic>
        <p:nvPicPr>
          <p:cNvPr id="4" name="Picture 2" descr="http://2.bp.blogspot.com/_G96gxvrHqrE/TUDc1EIbl4I/AAAAAAAAKcM/KyH7YwrNhKk/s1600/TF3LeaksSoundwave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352800"/>
            <a:ext cx="3950747" cy="25135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42 0.27269 C 0.01198 0.23542 -0.12656 0.1044 -0.2224 0.11551 C -0.3184 0.12662 -0.66042 0.31181 -0.63194 0.33935 C -0.60347 0.3669 -0.12448 0.30996 -0.05642 0.27269 Z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give money to poor people</a:t>
            </a:r>
            <a:endParaRPr lang="en-US" dirty="0"/>
          </a:p>
        </p:txBody>
      </p:sp>
      <p:pic>
        <p:nvPicPr>
          <p:cNvPr id="3074" name="Picture 2" descr="http://www.salary-money.com/images/dollar-no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6918" y="3581400"/>
            <a:ext cx="2663631" cy="212407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like being your president.</a:t>
            </a:r>
            <a:endParaRPr lang="en-US" dirty="0"/>
          </a:p>
        </p:txBody>
      </p:sp>
      <p:pic>
        <p:nvPicPr>
          <p:cNvPr id="32770" name="Picture 2" descr="http://www.ushistory.org/betsy/more/flags/usflag64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048000"/>
            <a:ext cx="5334000" cy="30337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178</TotalTime>
  <Words>49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wilder</dc:creator>
  <cp:lastModifiedBy>wilder</cp:lastModifiedBy>
  <cp:revision>22</cp:revision>
  <dcterms:created xsi:type="dcterms:W3CDTF">2012-10-01T19:42:11Z</dcterms:created>
  <dcterms:modified xsi:type="dcterms:W3CDTF">2012-12-03T21:16:38Z</dcterms:modified>
</cp:coreProperties>
</file>