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62"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0033"/>
    <a:srgbClr val="9F1B79"/>
    <a:srgbClr val="FF33CC"/>
    <a:srgbClr val="CC0000"/>
    <a:srgbClr val="190AE2"/>
    <a:srgbClr val="00FFFF"/>
    <a:srgbClr val="33CC33"/>
    <a:srgbClr val="0000FF"/>
    <a:srgbClr val="66FF33"/>
    <a:srgbClr val="66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533" autoAdjust="0"/>
  </p:normalViewPr>
  <p:slideViewPr>
    <p:cSldViewPr>
      <p:cViewPr>
        <p:scale>
          <a:sx n="71" d="100"/>
          <a:sy n="71" d="100"/>
        </p:scale>
        <p:origin x="-15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F072F6-63AA-4982-ABFA-025888510DD5}"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8D1E9-14E0-4272-93FD-D56D6B37B84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072F6-63AA-4982-ABFA-025888510DD5}"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8D1E9-14E0-4272-93FD-D56D6B37B8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072F6-63AA-4982-ABFA-025888510DD5}"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8D1E9-14E0-4272-93FD-D56D6B37B8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072F6-63AA-4982-ABFA-025888510DD5}"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8D1E9-14E0-4272-93FD-D56D6B37B8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F072F6-63AA-4982-ABFA-025888510DD5}"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8D1E9-14E0-4272-93FD-D56D6B37B8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F072F6-63AA-4982-ABFA-025888510DD5}" type="datetimeFigureOut">
              <a:rPr lang="en-US" smtClean="0"/>
              <a:pPr/>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18D1E9-14E0-4272-93FD-D56D6B37B8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F072F6-63AA-4982-ABFA-025888510DD5}" type="datetimeFigureOut">
              <a:rPr lang="en-US" smtClean="0"/>
              <a:pPr/>
              <a:t>11/29/2012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18D1E9-14E0-4272-93FD-D56D6B37B8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F072F6-63AA-4982-ABFA-025888510DD5}" type="datetimeFigureOut">
              <a:rPr lang="en-US" smtClean="0"/>
              <a:pPr/>
              <a:t>11/29/2012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18D1E9-14E0-4272-93FD-D56D6B37B8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F072F6-63AA-4982-ABFA-025888510DD5}" type="datetimeFigureOut">
              <a:rPr lang="en-US" smtClean="0"/>
              <a:pPr/>
              <a:t>11/29/2012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18D1E9-14E0-4272-93FD-D56D6B37B8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F072F6-63AA-4982-ABFA-025888510DD5}" type="datetimeFigureOut">
              <a:rPr lang="en-US" smtClean="0"/>
              <a:pPr/>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18D1E9-14E0-4272-93FD-D56D6B37B8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F072F6-63AA-4982-ABFA-025888510DD5}" type="datetimeFigureOut">
              <a:rPr lang="en-US" smtClean="0"/>
              <a:pPr/>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18D1E9-14E0-4272-93FD-D56D6B37B8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072F6-63AA-4982-ABFA-025888510DD5}" type="datetimeFigureOut">
              <a:rPr lang="en-US" smtClean="0"/>
              <a:pPr/>
              <a:t>11/29/2012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18D1E9-14E0-4272-93FD-D56D6B37B8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3.gif"/><Relationship Id="rId5" Type="http://schemas.openxmlformats.org/officeDocument/2006/relationships/image" Target="../media/image11.gif"/><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pic>
        <p:nvPicPr>
          <p:cNvPr id="1030" name="Picture 6" descr="http://www.ll834.org/images/eagle-flag-7.jpg"/>
          <p:cNvPicPr>
            <a:picLocks noChangeAspect="1" noChangeArrowheads="1"/>
          </p:cNvPicPr>
          <p:nvPr/>
        </p:nvPicPr>
        <p:blipFill>
          <a:blip r:embed="rId2" cstate="print"/>
          <a:srcRect/>
          <a:stretch>
            <a:fillRect/>
          </a:stretch>
        </p:blipFill>
        <p:spPr bwMode="auto">
          <a:xfrm>
            <a:off x="762000" y="493144"/>
            <a:ext cx="7924800" cy="5831456"/>
          </a:xfrm>
          <a:prstGeom prst="rect">
            <a:avLst/>
          </a:prstGeom>
          <a:solidFill>
            <a:schemeClr val="bg1">
              <a:lumMod val="95000"/>
            </a:schemeClr>
          </a:solidFill>
          <a:effectLst>
            <a:softEdge rad="635000"/>
          </a:effectLst>
        </p:spPr>
      </p:pic>
      <p:pic>
        <p:nvPicPr>
          <p:cNvPr id="1026" name="Picture 2" descr="L:\CLASSES\3-Hubbs\hubbs pics\P1000414.JPG"/>
          <p:cNvPicPr>
            <a:picLocks noChangeAspect="1" noChangeArrowheads="1"/>
          </p:cNvPicPr>
          <p:nvPr/>
        </p:nvPicPr>
        <p:blipFill>
          <a:blip r:embed="rId3" cstate="print"/>
          <a:srcRect/>
          <a:stretch>
            <a:fillRect/>
          </a:stretch>
        </p:blipFill>
        <p:spPr bwMode="auto">
          <a:xfrm>
            <a:off x="4419600" y="1524000"/>
            <a:ext cx="3581400" cy="4495800"/>
          </a:xfrm>
          <a:prstGeom prst="verticalScroll">
            <a:avLst/>
          </a:prstGeom>
          <a:solidFill>
            <a:srgbClr val="FFFFFF">
              <a:shade val="85000"/>
            </a:srgbClr>
          </a:solidFill>
          <a:ln>
            <a:solidFill>
              <a:srgbClr val="FF33CC"/>
            </a:solidFill>
          </a:ln>
          <a:effectLst>
            <a:reflection blurRad="12700" stA="38000" endPos="28000" dist="5000" dir="5400000" sy="-100000" algn="bl" rotWithShape="0"/>
            <a:softEdge rad="635000"/>
          </a:effectLst>
        </p:spPr>
      </p:pic>
      <p:grpSp>
        <p:nvGrpSpPr>
          <p:cNvPr id="18" name="Group 17"/>
          <p:cNvGrpSpPr/>
          <p:nvPr/>
        </p:nvGrpSpPr>
        <p:grpSpPr>
          <a:xfrm>
            <a:off x="5410200" y="1524000"/>
            <a:ext cx="1752600" cy="1905000"/>
            <a:chOff x="5334000" y="1524000"/>
            <a:chExt cx="1752600" cy="1905000"/>
          </a:xfrm>
        </p:grpSpPr>
        <p:sp>
          <p:nvSpPr>
            <p:cNvPr id="10" name="Oval 9"/>
            <p:cNvSpPr/>
            <p:nvPr/>
          </p:nvSpPr>
          <p:spPr>
            <a:xfrm>
              <a:off x="5334000" y="2971800"/>
              <a:ext cx="1752600" cy="457200"/>
            </a:xfrm>
            <a:prstGeom prst="ellipse">
              <a:avLst/>
            </a:prstGeom>
            <a:solidFill>
              <a:srgbClr val="190A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gnetic Disk 11"/>
            <p:cNvSpPr/>
            <p:nvPr/>
          </p:nvSpPr>
          <p:spPr>
            <a:xfrm>
              <a:off x="5562600" y="1524000"/>
              <a:ext cx="1295400" cy="1752600"/>
            </a:xfrm>
            <a:prstGeom prst="flowChartMagneticDisk">
              <a:avLst/>
            </a:prstGeom>
            <a:solidFill>
              <a:srgbClr val="EC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2 12"/>
            <p:cNvSpPr/>
            <p:nvPr/>
          </p:nvSpPr>
          <p:spPr>
            <a:xfrm>
              <a:off x="5715000" y="1600200"/>
              <a:ext cx="457200" cy="304800"/>
            </a:xfrm>
            <a:prstGeom prst="irregularSeal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xplosion 1 13"/>
            <p:cNvSpPr/>
            <p:nvPr/>
          </p:nvSpPr>
          <p:spPr>
            <a:xfrm>
              <a:off x="6400800" y="1600200"/>
              <a:ext cx="304800" cy="304800"/>
            </a:xfrm>
            <a:prstGeom prst="irregularSeal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xplosion 1 14"/>
            <p:cNvSpPr/>
            <p:nvPr/>
          </p:nvSpPr>
          <p:spPr>
            <a:xfrm>
              <a:off x="6019800" y="1752600"/>
              <a:ext cx="304800" cy="30480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rved Down Ribbon 15"/>
            <p:cNvSpPr/>
            <p:nvPr/>
          </p:nvSpPr>
          <p:spPr>
            <a:xfrm>
              <a:off x="5562600" y="2209800"/>
              <a:ext cx="1295400" cy="758952"/>
            </a:xfrm>
            <a:prstGeom prst="ellipseRibbon">
              <a:avLst/>
            </a:prstGeom>
            <a:solidFill>
              <a:schemeClr val="bg1"/>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schemeClr val="accent2">
                      <a:lumMod val="75000"/>
                    </a:schemeClr>
                  </a:solidFill>
                </a:rPr>
                <a:t>USA</a:t>
              </a:r>
              <a:endParaRPr lang="en-US" dirty="0">
                <a:solidFill>
                  <a:schemeClr val="accent2">
                    <a:lumMod val="75000"/>
                  </a:schemeClr>
                </a:solidFill>
              </a:endParaRPr>
            </a:p>
          </p:txBody>
        </p:sp>
      </p:grpSp>
      <p:pic>
        <p:nvPicPr>
          <p:cNvPr id="6146" name="Picture 2" descr="http://www.cybergifs.com/eagles/eagle_soaring.gif"/>
          <p:cNvPicPr>
            <a:picLocks noChangeAspect="1" noChangeArrowheads="1" noCrop="1"/>
          </p:cNvPicPr>
          <p:nvPr/>
        </p:nvPicPr>
        <p:blipFill>
          <a:blip r:embed="rId4" cstate="print"/>
          <a:srcRect/>
          <a:stretch>
            <a:fillRect/>
          </a:stretch>
        </p:blipFill>
        <p:spPr bwMode="auto">
          <a:xfrm>
            <a:off x="838200" y="5715000"/>
            <a:ext cx="1428750" cy="1333501"/>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4.16667E-6 2.59259E-6 C -0.01163 0.00231 -0.02135 0.00764 -0.03246 0.0118 C -0.04027 0.01481 -0.04809 0.01643 -0.0559 0.01967 C -0.06076 0.02407 -0.06527 0.02454 -0.07066 0.02754 C -0.0776 0.03148 -0.08055 0.03542 -0.08819 0.03727 C -0.10798 0.05324 -0.08541 0.03634 -0.10156 0.04514 C -0.1151 0.05254 -0.12829 0.06204 -0.1427 0.06667 C -0.14704 0.06967 -0.15191 0.07083 -0.1559 0.07454 C -0.16059 0.0787 -0.16458 0.08565 -0.16909 0.09028 C -0.18125 0.10278 -0.19479 0.11227 -0.20746 0.12361 C -0.21197 0.12754 -0.21579 0.13588 -0.22066 0.13935 C -0.22239 0.14074 -0.23559 0.14792 -0.23819 0.14907 C -0.2368 0.14768 -0.23541 0.14629 -0.23385 0.14514 C -0.23246 0.14421 -0.2309 0.14421 -0.22951 0.14329 C -0.22187 0.13773 -0.21579 0.13148 -0.20746 0.12754 C -0.20191 0.12037 -0.19496 0.11713 -0.18819 0.1118 C -0.18194 0.10694 -0.17604 0.10092 -0.16909 0.09815 C -0.16284 0.09259 -0.15625 0.08796 -0.15 0.08241 C -0.14253 0.07569 -0.1368 0.06667 -0.12795 0.06296 C -0.12309 0.05856 -0.12031 0.05347 -0.11475 0.05116 C -0.10295 0.04097 -0.08871 0.03727 -0.075 0.03542 C -0.06875 0.03333 -0.06197 0.03426 -0.0559 0.03148 C -0.04409 0.02639 -0.05034 0.02454 -0.0427 0.01782 C -0.04132 0.01667 -0.03958 0.0169 -0.03819 0.01574 C -0.03507 0.01342 -0.03211 0.01111 -0.02951 0.00787 C -0.02795 0.00602 -0.02673 0.0037 -0.025 0.00208 C -0.01805 -0.00417 -0.00833 2.59259E-6 -4.16667E-6 2.59259E-6 Z " pathEditMode="relative" ptsTypes="fffffffffffffffffffffffffff">
                                      <p:cBhvr>
                                        <p:cTn id="6" dur="2000" fill="hold"/>
                                        <p:tgtEl>
                                          <p:spTgt spid="18"/>
                                        </p:tgtEl>
                                        <p:attrNameLst>
                                          <p:attrName>ppt_x</p:attrName>
                                          <p:attrName>ppt_y</p:attrName>
                                        </p:attrNameLst>
                                      </p:cBhvr>
                                    </p:animMotion>
                                  </p:childTnLst>
                                </p:cTn>
                              </p:par>
                            </p:childTnLst>
                          </p:cTn>
                        </p:par>
                        <p:par>
                          <p:cTn id="7" fill="hold">
                            <p:stCondLst>
                              <p:cond delay="2000"/>
                            </p:stCondLst>
                            <p:childTnLst>
                              <p:par>
                                <p:cTn id="8" presetID="25" presetClass="entr" presetSubtype="0" fill="hold" nodeType="afterEffect">
                                  <p:stCondLst>
                                    <p:cond delay="0"/>
                                  </p:stCondLst>
                                  <p:childTnLst>
                                    <p:set>
                                      <p:cBhvr>
                                        <p:cTn id="9" dur="1" fill="hold">
                                          <p:stCondLst>
                                            <p:cond delay="0"/>
                                          </p:stCondLst>
                                        </p:cTn>
                                        <p:tgtEl>
                                          <p:spTgt spid="1030"/>
                                        </p:tgtEl>
                                        <p:attrNameLst>
                                          <p:attrName>style.visibility</p:attrName>
                                        </p:attrNameLst>
                                      </p:cBhvr>
                                      <p:to>
                                        <p:strVal val="visible"/>
                                      </p:to>
                                    </p:set>
                                    <p:anim calcmode="lin" valueType="num">
                                      <p:cBhvr>
                                        <p:cTn id="10" dur="1000" decel="50000" fill="hold">
                                          <p:stCondLst>
                                            <p:cond delay="0"/>
                                          </p:stCondLst>
                                        </p:cTn>
                                        <p:tgtEl>
                                          <p:spTgt spid="1030"/>
                                        </p:tgtEl>
                                        <p:attrNameLst>
                                          <p:attrName>style.rotation</p:attrName>
                                        </p:attrNameLst>
                                      </p:cBhvr>
                                      <p:tavLst>
                                        <p:tav tm="0">
                                          <p:val>
                                            <p:fltVal val="-90"/>
                                          </p:val>
                                        </p:tav>
                                        <p:tav tm="100000">
                                          <p:val>
                                            <p:fltVal val="0"/>
                                          </p:val>
                                        </p:tav>
                                      </p:tavLst>
                                    </p:anim>
                                    <p:anim calcmode="lin" valueType="num">
                                      <p:cBhvr>
                                        <p:cTn id="11" dur="1000" decel="50000" fill="hold">
                                          <p:stCondLst>
                                            <p:cond delay="0"/>
                                          </p:stCondLst>
                                        </p:cTn>
                                        <p:tgtEl>
                                          <p:spTgt spid="1030"/>
                                        </p:tgtEl>
                                        <p:attrNameLst>
                                          <p:attrName>ppt_w</p:attrName>
                                        </p:attrNameLst>
                                      </p:cBhvr>
                                      <p:tavLst>
                                        <p:tav tm="0">
                                          <p:val>
                                            <p:strVal val="#ppt_w"/>
                                          </p:val>
                                        </p:tav>
                                        <p:tav tm="100000">
                                          <p:val>
                                            <p:strVal val="#ppt_w*.05"/>
                                          </p:val>
                                        </p:tav>
                                      </p:tavLst>
                                    </p:anim>
                                    <p:anim calcmode="lin" valueType="num">
                                      <p:cBhvr>
                                        <p:cTn id="12" dur="1000" accel="50000" fill="hold">
                                          <p:stCondLst>
                                            <p:cond delay="1000"/>
                                          </p:stCondLst>
                                        </p:cTn>
                                        <p:tgtEl>
                                          <p:spTgt spid="1030"/>
                                        </p:tgtEl>
                                        <p:attrNameLst>
                                          <p:attrName>ppt_w</p:attrName>
                                        </p:attrNameLst>
                                      </p:cBhvr>
                                      <p:tavLst>
                                        <p:tav tm="0">
                                          <p:val>
                                            <p:strVal val="#ppt_w*.05"/>
                                          </p:val>
                                        </p:tav>
                                        <p:tav tm="100000">
                                          <p:val>
                                            <p:strVal val="#ppt_w"/>
                                          </p:val>
                                        </p:tav>
                                      </p:tavLst>
                                    </p:anim>
                                    <p:anim calcmode="lin" valueType="num">
                                      <p:cBhvr>
                                        <p:cTn id="13" dur="2000" fill="hold"/>
                                        <p:tgtEl>
                                          <p:spTgt spid="1030"/>
                                        </p:tgtEl>
                                        <p:attrNameLst>
                                          <p:attrName>ppt_h</p:attrName>
                                        </p:attrNameLst>
                                      </p:cBhvr>
                                      <p:tavLst>
                                        <p:tav tm="0">
                                          <p:val>
                                            <p:strVal val="#ppt_h"/>
                                          </p:val>
                                        </p:tav>
                                        <p:tav tm="100000">
                                          <p:val>
                                            <p:strVal val="#ppt_h"/>
                                          </p:val>
                                        </p:tav>
                                      </p:tavLst>
                                    </p:anim>
                                    <p:anim calcmode="lin" valueType="num">
                                      <p:cBhvr>
                                        <p:cTn id="14" dur="1000" decel="50000" fill="hold">
                                          <p:stCondLst>
                                            <p:cond delay="0"/>
                                          </p:stCondLst>
                                        </p:cTn>
                                        <p:tgtEl>
                                          <p:spTgt spid="1030"/>
                                        </p:tgtEl>
                                        <p:attrNameLst>
                                          <p:attrName>ppt_x</p:attrName>
                                        </p:attrNameLst>
                                      </p:cBhvr>
                                      <p:tavLst>
                                        <p:tav tm="0">
                                          <p:val>
                                            <p:strVal val="#ppt_x+.4"/>
                                          </p:val>
                                        </p:tav>
                                        <p:tav tm="100000">
                                          <p:val>
                                            <p:strVal val="#ppt_x"/>
                                          </p:val>
                                        </p:tav>
                                      </p:tavLst>
                                    </p:anim>
                                    <p:anim calcmode="lin" valueType="num">
                                      <p:cBhvr>
                                        <p:cTn id="15" dur="1000" decel="50000" fill="hold">
                                          <p:stCondLst>
                                            <p:cond delay="0"/>
                                          </p:stCondLst>
                                        </p:cTn>
                                        <p:tgtEl>
                                          <p:spTgt spid="1030"/>
                                        </p:tgtEl>
                                        <p:attrNameLst>
                                          <p:attrName>ppt_y</p:attrName>
                                        </p:attrNameLst>
                                      </p:cBhvr>
                                      <p:tavLst>
                                        <p:tav tm="0">
                                          <p:val>
                                            <p:strVal val="#ppt_y-.2"/>
                                          </p:val>
                                        </p:tav>
                                        <p:tav tm="100000">
                                          <p:val>
                                            <p:strVal val="#ppt_y+.1"/>
                                          </p:val>
                                        </p:tav>
                                      </p:tavLst>
                                    </p:anim>
                                    <p:anim calcmode="lin" valueType="num">
                                      <p:cBhvr>
                                        <p:cTn id="16" dur="1000" accel="50000" fill="hold">
                                          <p:stCondLst>
                                            <p:cond delay="1000"/>
                                          </p:stCondLst>
                                        </p:cTn>
                                        <p:tgtEl>
                                          <p:spTgt spid="1030"/>
                                        </p:tgtEl>
                                        <p:attrNameLst>
                                          <p:attrName>ppt_y</p:attrName>
                                        </p:attrNameLst>
                                      </p:cBhvr>
                                      <p:tavLst>
                                        <p:tav tm="0">
                                          <p:val>
                                            <p:strVal val="#ppt_y+.1"/>
                                          </p:val>
                                        </p:tav>
                                        <p:tav tm="100000">
                                          <p:val>
                                            <p:strVal val="#ppt_y"/>
                                          </p:val>
                                        </p:tav>
                                      </p:tavLst>
                                    </p:anim>
                                    <p:animEffect transition="in" filter="fade">
                                      <p:cBhvr>
                                        <p:cTn id="17" dur="2000" decel="50000">
                                          <p:stCondLst>
                                            <p:cond delay="0"/>
                                          </p:stCondLst>
                                        </p:cTn>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http://1.bp.blogspot.com/-2HWPeI6V6jw/T_bV3za-BOI/AAAAAAAAMaY/D3rnbaa5_-0/s1600/Bald+Eagl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990600" y="1295400"/>
            <a:ext cx="7696200" cy="4343400"/>
          </a:xfrm>
        </p:spPr>
        <p:txBody>
          <a:bodyPr>
            <a:normAutofit fontScale="90000"/>
          </a:bodyPr>
          <a:lstStyle/>
          <a:p>
            <a:r>
              <a:rPr lang="en-US" sz="3600" b="1" i="1" dirty="0" smtClean="0">
                <a:solidFill>
                  <a:srgbClr val="00FFFF"/>
                </a:solidFill>
              </a:rPr>
              <a:t>Hello everybody am your new President so I’m going to tell you a few things I love to help people and I hope you like me as your new President I am so happy to be here right now and I’m going to make the United States a better place for each and every one of you hopefully you like my speech</a:t>
            </a:r>
            <a:r>
              <a:rPr lang="en-US" b="1" i="1" dirty="0" smtClean="0">
                <a:solidFill>
                  <a:srgbClr val="00FFFF"/>
                </a:solidFill>
              </a:rPr>
              <a:t>. </a:t>
            </a:r>
            <a:endParaRPr lang="en-US" b="1" i="1" dirty="0">
              <a:solidFill>
                <a:srgbClr val="00FFFF"/>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heckerboard(across)">
                                      <p:cBhvr>
                                        <p:cTn id="7" dur="2000"/>
                                        <p:tgtEl>
                                          <p:spTgt spid="5122"/>
                                        </p:tgtEl>
                                      </p:cBhvr>
                                    </p:animEffect>
                                  </p:childTnLst>
                                </p:cTn>
                              </p:par>
                            </p:childTnLst>
                          </p:cTn>
                        </p:par>
                        <p:par>
                          <p:cTn id="8" fill="hold">
                            <p:stCondLst>
                              <p:cond delay="2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by="(-#ppt_w*2)" calcmode="lin" valueType="num">
                                      <p:cBhvr rctx="PPT">
                                        <p:cTn id="11" dur="500" autoRev="1" fill="hold">
                                          <p:stCondLst>
                                            <p:cond delay="0"/>
                                          </p:stCondLst>
                                        </p:cTn>
                                        <p:tgtEl>
                                          <p:spTgt spid="2"/>
                                        </p:tgtEl>
                                        <p:attrNameLst>
                                          <p:attrName>ppt_w</p:attrName>
                                        </p:attrNameLst>
                                      </p:cBhvr>
                                    </p:anim>
                                    <p:anim by="(#ppt_w*0.50)" calcmode="lin" valueType="num">
                                      <p:cBhvr>
                                        <p:cTn id="12" dur="500" decel="50000" autoRev="1" fill="hold">
                                          <p:stCondLst>
                                            <p:cond delay="0"/>
                                          </p:stCondLst>
                                        </p:cTn>
                                        <p:tgtEl>
                                          <p:spTgt spid="2"/>
                                        </p:tgtEl>
                                        <p:attrNameLst>
                                          <p:attrName>ppt_x</p:attrName>
                                        </p:attrNameLst>
                                      </p:cBhvr>
                                    </p:anim>
                                    <p:anim from="(-#ppt_h/2)" to="(#ppt_y)" calcmode="lin" valueType="num">
                                      <p:cBhvr>
                                        <p:cTn id="13" dur="1000" fill="hold">
                                          <p:stCondLst>
                                            <p:cond delay="0"/>
                                          </p:stCondLst>
                                        </p:cTn>
                                        <p:tgtEl>
                                          <p:spTgt spid="2"/>
                                        </p:tgtEl>
                                        <p:attrNameLst>
                                          <p:attrName>ppt_y</p:attrName>
                                        </p:attrNameLst>
                                      </p:cBhvr>
                                    </p:anim>
                                    <p:animRot by="21600000">
                                      <p:cBhvr>
                                        <p:cTn id="14"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http://3.bp.blogspot.com/_5aEKVTc-P-4/THCK1Ma4JEI/AAAAAAAAImM/oL0FHSSGdeQ/s1600/Tre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274638"/>
            <a:ext cx="8229600" cy="3535362"/>
          </a:xfrm>
        </p:spPr>
        <p:txBody>
          <a:bodyPr>
            <a:normAutofit/>
          </a:bodyPr>
          <a:lstStyle/>
          <a:p>
            <a:r>
              <a:rPr lang="en-US" sz="3600" b="1" i="1" dirty="0" smtClean="0">
                <a:solidFill>
                  <a:srgbClr val="FFCCFF"/>
                </a:solidFill>
              </a:rPr>
              <a:t>I would make people stop cutting down </a:t>
            </a:r>
            <a:r>
              <a:rPr lang="en-US" sz="3600" b="1" i="1" dirty="0" smtClean="0">
                <a:solidFill>
                  <a:srgbClr val="66FFFF"/>
                </a:solidFill>
              </a:rPr>
              <a:t>homes for animals like: owls, squirrels, birds and bats by making signs sa</a:t>
            </a:r>
            <a:r>
              <a:rPr lang="en-US" sz="3600" b="1" i="1" dirty="0" smtClean="0">
                <a:solidFill>
                  <a:srgbClr val="66FF33"/>
                </a:solidFill>
              </a:rPr>
              <a:t>ying NO TREE CUTTING in that place or </a:t>
            </a:r>
            <a:r>
              <a:rPr lang="en-US" sz="3600" b="1" i="1" dirty="0" smtClean="0">
                <a:solidFill>
                  <a:srgbClr val="9F1B79"/>
                </a:solidFill>
              </a:rPr>
              <a:t>consequences!!!</a:t>
            </a:r>
            <a:r>
              <a:rPr lang="en-US" sz="3600" b="1" i="1" dirty="0" smtClean="0">
                <a:solidFill>
                  <a:schemeClr val="accent6">
                    <a:lumMod val="75000"/>
                  </a:schemeClr>
                </a:solidFill>
              </a:rPr>
              <a:t/>
            </a:r>
            <a:br>
              <a:rPr lang="en-US" sz="3600" b="1" i="1" dirty="0" smtClean="0">
                <a:solidFill>
                  <a:schemeClr val="accent6">
                    <a:lumMod val="75000"/>
                  </a:schemeClr>
                </a:solidFill>
              </a:rPr>
            </a:br>
            <a:endParaRPr lang="en-US" sz="3600" b="1" i="1" dirty="0">
              <a:solidFill>
                <a:schemeClr val="accent6">
                  <a:lumMod val="75000"/>
                </a:schemeClr>
              </a:solidFill>
            </a:endParaRP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2000" fill="hold"/>
                                        <p:tgtEl>
                                          <p:spTgt spid="5122"/>
                                        </p:tgtEl>
                                        <p:attrNameLst>
                                          <p:attrName>ppt_w</p:attrName>
                                        </p:attrNameLst>
                                      </p:cBhvr>
                                      <p:tavLst>
                                        <p:tav tm="0">
                                          <p:val>
                                            <p:fltVal val="0"/>
                                          </p:val>
                                        </p:tav>
                                        <p:tav tm="100000">
                                          <p:val>
                                            <p:strVal val="#ppt_w"/>
                                          </p:val>
                                        </p:tav>
                                      </p:tavLst>
                                    </p:anim>
                                    <p:anim calcmode="lin" valueType="num">
                                      <p:cBhvr>
                                        <p:cTn id="8" dur="2000" fill="hold"/>
                                        <p:tgtEl>
                                          <p:spTgt spid="5122"/>
                                        </p:tgtEl>
                                        <p:attrNameLst>
                                          <p:attrName>ppt_h</p:attrName>
                                        </p:attrNameLst>
                                      </p:cBhvr>
                                      <p:tavLst>
                                        <p:tav tm="0">
                                          <p:val>
                                            <p:fltVal val="0"/>
                                          </p:val>
                                        </p:tav>
                                        <p:tav tm="100000">
                                          <p:val>
                                            <p:strVal val="#ppt_h"/>
                                          </p:val>
                                        </p:tav>
                                      </p:tavLst>
                                    </p:anim>
                                    <p:animEffect transition="in" filter="fade">
                                      <p:cBhvr>
                                        <p:cTn id="9" dur="2000"/>
                                        <p:tgtEl>
                                          <p:spTgt spid="5122"/>
                                        </p:tgtEl>
                                      </p:cBhvr>
                                    </p:animEffect>
                                  </p:childTnLst>
                                </p:cTn>
                              </p:par>
                            </p:childTnLst>
                          </p:cTn>
                        </p:par>
                        <p:par>
                          <p:cTn id="10" fill="hold">
                            <p:stCondLst>
                              <p:cond delay="2000"/>
                            </p:stCondLst>
                            <p:childTnLst>
                              <p:par>
                                <p:cTn id="11" presetID="4"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3399"/>
            </a:gs>
            <a:gs pos="25000">
              <a:srgbClr val="FF6633"/>
            </a:gs>
            <a:gs pos="50000">
              <a:srgbClr val="FFFF00"/>
            </a:gs>
            <a:gs pos="75000">
              <a:srgbClr val="01A78F"/>
            </a:gs>
            <a:gs pos="100000">
              <a:srgbClr val="3366FF"/>
            </a:gs>
          </a:gsLst>
          <a:lin ang="2700000" scaled="0"/>
          <a:tileRect/>
        </a:gradFill>
        <a:effectLst/>
      </p:bgPr>
    </p:bg>
    <p:spTree>
      <p:nvGrpSpPr>
        <p:cNvPr id="1" name=""/>
        <p:cNvGrpSpPr/>
        <p:nvPr/>
      </p:nvGrpSpPr>
      <p:grpSpPr>
        <a:xfrm>
          <a:off x="0" y="0"/>
          <a:ext cx="0" cy="0"/>
          <a:chOff x="0" y="0"/>
          <a:chExt cx="0" cy="0"/>
        </a:xfrm>
      </p:grpSpPr>
      <p:pic>
        <p:nvPicPr>
          <p:cNvPr id="4098" name="Picture 2" descr="http://www.redribbonresources.com/images/P/1551.jpg"/>
          <p:cNvPicPr>
            <a:picLocks noChangeAspect="1" noChangeArrowheads="1"/>
          </p:cNvPicPr>
          <p:nvPr/>
        </p:nvPicPr>
        <p:blipFill>
          <a:blip r:embed="rId2" cstate="print"/>
          <a:srcRect/>
          <a:stretch>
            <a:fillRect/>
          </a:stretch>
        </p:blipFill>
        <p:spPr bwMode="auto">
          <a:xfrm>
            <a:off x="1905000" y="990600"/>
            <a:ext cx="5867400" cy="5105401"/>
          </a:xfrm>
          <a:prstGeom prst="rect">
            <a:avLst/>
          </a:prstGeom>
          <a:noFill/>
        </p:spPr>
      </p:pic>
      <p:sp>
        <p:nvSpPr>
          <p:cNvPr id="2" name="Title 1"/>
          <p:cNvSpPr>
            <a:spLocks noGrp="1"/>
          </p:cNvSpPr>
          <p:nvPr>
            <p:ph type="title"/>
          </p:nvPr>
        </p:nvSpPr>
        <p:spPr>
          <a:xfrm>
            <a:off x="381000" y="304800"/>
            <a:ext cx="8229600" cy="3763962"/>
          </a:xfrm>
        </p:spPr>
        <p:txBody>
          <a:bodyPr>
            <a:normAutofit/>
          </a:bodyPr>
          <a:lstStyle/>
          <a:p>
            <a:r>
              <a:rPr lang="en-US" sz="3600" dirty="0" smtClean="0">
                <a:solidFill>
                  <a:srgbClr val="FF33CC"/>
                </a:solidFill>
              </a:rPr>
              <a:t> </a:t>
            </a:r>
            <a:r>
              <a:rPr lang="en-US" sz="3600" b="1" i="1" dirty="0" smtClean="0">
                <a:solidFill>
                  <a:srgbClr val="9F1B79"/>
                </a:solidFill>
              </a:rPr>
              <a:t>I would make people stop doing drugs by trying </a:t>
            </a:r>
            <a:r>
              <a:rPr lang="en-US" sz="3600" b="1" i="1" dirty="0" smtClean="0">
                <a:solidFill>
                  <a:srgbClr val="FF33CC"/>
                </a:solidFill>
              </a:rPr>
              <a:t>to tell them that it could kill you </a:t>
            </a:r>
            <a:r>
              <a:rPr lang="en-US" sz="3600" b="1" i="1" dirty="0" smtClean="0">
                <a:solidFill>
                  <a:srgbClr val="EC0033"/>
                </a:solidFill>
              </a:rPr>
              <a:t>and</a:t>
            </a:r>
            <a:r>
              <a:rPr lang="en-US" sz="3600" b="1" i="1" dirty="0" smtClean="0">
                <a:solidFill>
                  <a:srgbClr val="FF33CC"/>
                </a:solidFill>
              </a:rPr>
              <a:t> </a:t>
            </a:r>
            <a:r>
              <a:rPr lang="en-US" sz="3600" b="1" i="1" dirty="0" smtClean="0">
                <a:solidFill>
                  <a:srgbClr val="0000FF"/>
                </a:solidFill>
              </a:rPr>
              <a:t>you should stop at that because if you are </a:t>
            </a:r>
            <a:r>
              <a:rPr lang="en-US" sz="3600" b="1" i="1" dirty="0" smtClean="0">
                <a:solidFill>
                  <a:srgbClr val="00FFFF"/>
                </a:solidFill>
              </a:rPr>
              <a:t>you WILL have to stop or bad things will </a:t>
            </a:r>
            <a:r>
              <a:rPr lang="en-US" sz="3600" b="1" i="1" dirty="0" smtClean="0"/>
              <a:t/>
            </a:r>
            <a:br>
              <a:rPr lang="en-US" sz="3600" b="1" i="1" dirty="0" smtClean="0"/>
            </a:br>
            <a:r>
              <a:rPr lang="en-US" sz="3600" b="1" i="1" dirty="0" smtClean="0">
                <a:solidFill>
                  <a:srgbClr val="00FFFF"/>
                </a:solidFill>
              </a:rPr>
              <a:t>happ</a:t>
            </a:r>
            <a:r>
              <a:rPr lang="en-US" sz="3600" b="1" i="1" dirty="0" smtClean="0">
                <a:solidFill>
                  <a:schemeClr val="tx1">
                    <a:lumMod val="95000"/>
                    <a:lumOff val="5000"/>
                  </a:schemeClr>
                </a:solidFill>
              </a:rPr>
              <a:t>en</a:t>
            </a:r>
            <a:r>
              <a:rPr lang="en-US" sz="3600" b="1" i="1" dirty="0" smtClean="0">
                <a:solidFill>
                  <a:srgbClr val="33CC33"/>
                </a:solidFill>
              </a:rPr>
              <a:t>……….</a:t>
            </a:r>
            <a:endParaRPr lang="en-US" sz="3600" b="1" i="1" dirty="0">
              <a:solidFill>
                <a:srgbClr val="33CC33"/>
              </a:solidFill>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2000"/>
                                        <p:tgtEl>
                                          <p:spTgt spid="4098"/>
                                        </p:tgtEl>
                                      </p:cBhvr>
                                    </p:animEffect>
                                  </p:childTnLst>
                                </p:cTn>
                              </p:par>
                            </p:childTnLst>
                          </p:cTn>
                        </p:par>
                        <p:par>
                          <p:cTn id="8" fill="hold">
                            <p:stCondLst>
                              <p:cond delay="2000"/>
                            </p:stCondLst>
                            <p:childTnLst>
                              <p:par>
                                <p:cTn id="9" presetID="54" presetClass="entr" presetSubtype="0" accel="10000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05"/>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 calcmode="lin" valueType="num">
                                      <p:cBhvr>
                                        <p:cTn id="13" dur="1000" fill="hold"/>
                                        <p:tgtEl>
                                          <p:spTgt spid="2"/>
                                        </p:tgtEl>
                                        <p:attrNameLst>
                                          <p:attrName>ppt_x</p:attrName>
                                        </p:attrNameLst>
                                      </p:cBhvr>
                                      <p:tavLst>
                                        <p:tav tm="0">
                                          <p:val>
                                            <p:strVal val="#ppt_x-.2"/>
                                          </p:val>
                                        </p:tav>
                                        <p:tav tm="100000">
                                          <p:val>
                                            <p:strVal val="#ppt_x"/>
                                          </p:val>
                                        </p:tav>
                                      </p:tavLst>
                                    </p:anim>
                                    <p:anim calcmode="lin" valueType="num">
                                      <p:cBhvr>
                                        <p:cTn id="14" dur="1000" fill="hold"/>
                                        <p:tgtEl>
                                          <p:spTgt spid="2"/>
                                        </p:tgtEl>
                                        <p:attrNameLst>
                                          <p:attrName>ppt_y</p:attrName>
                                        </p:attrNameLst>
                                      </p:cBhvr>
                                      <p:tavLst>
                                        <p:tav tm="0">
                                          <p:val>
                                            <p:strVal val="#ppt_y"/>
                                          </p:val>
                                        </p:tav>
                                        <p:tav tm="100000">
                                          <p:val>
                                            <p:strVal val="#ppt_y"/>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descr="http://whatgives365.files.wordpress.com/2010/06/ocean-8c5n.jpg"/>
          <p:cNvPicPr>
            <a:picLocks noChangeAspect="1" noChangeArrowheads="1"/>
          </p:cNvPicPr>
          <p:nvPr/>
        </p:nvPicPr>
        <p:blipFill>
          <a:blip r:embed="rId2" cstate="print"/>
          <a:srcRect/>
          <a:stretch>
            <a:fillRect/>
          </a:stretch>
        </p:blipFill>
        <p:spPr bwMode="auto">
          <a:xfrm>
            <a:off x="0" y="0"/>
            <a:ext cx="9148040" cy="6858000"/>
          </a:xfrm>
          <a:prstGeom prst="rect">
            <a:avLst/>
          </a:prstGeom>
          <a:noFill/>
        </p:spPr>
      </p:pic>
      <p:sp>
        <p:nvSpPr>
          <p:cNvPr id="2" name="Title 1"/>
          <p:cNvSpPr>
            <a:spLocks noGrp="1"/>
          </p:cNvSpPr>
          <p:nvPr>
            <p:ph type="title"/>
          </p:nvPr>
        </p:nvSpPr>
        <p:spPr>
          <a:xfrm>
            <a:off x="457200" y="274638"/>
            <a:ext cx="8229600" cy="6049962"/>
          </a:xfrm>
        </p:spPr>
        <p:txBody>
          <a:bodyPr>
            <a:normAutofit/>
          </a:bodyPr>
          <a:lstStyle/>
          <a:p>
            <a:r>
              <a:rPr lang="en-US" sz="3200" b="1" i="1" dirty="0" smtClean="0"/>
              <a:t>People need to STOP TRASHING the ocean this instant!! Sea creatures are dying from trash in the water. The Seagull beaks are getting caught in trash that people throw in the water or sand and the water can get dirty from trash floating and ruining homes for those sea creatures. If you still throw trash then </a:t>
            </a:r>
            <a:r>
              <a:rPr lang="en-US" sz="3200" b="1" i="1" dirty="0" err="1" smtClean="0"/>
              <a:t>oohh</a:t>
            </a:r>
            <a:r>
              <a:rPr lang="en-US" sz="3200" b="1" i="1" dirty="0" smtClean="0"/>
              <a:t>……..you will not like what’s going happen to you. </a:t>
            </a:r>
            <a:r>
              <a:rPr lang="en-US" sz="3200" dirty="0" smtClean="0"/>
              <a:t/>
            </a:r>
            <a:br>
              <a:rPr lang="en-US" sz="3200" dirty="0" smtClean="0"/>
            </a:br>
            <a:endParaRPr lang="en-US" sz="3200"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05"/>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 calcmode="lin" valueType="num">
                                      <p:cBhvr>
                                        <p:cTn id="9" dur="2000" fill="hold"/>
                                        <p:tgtEl>
                                          <p:spTgt spid="2"/>
                                        </p:tgtEl>
                                        <p:attrNameLst>
                                          <p:attrName>ppt_x</p:attrName>
                                        </p:attrNameLst>
                                      </p:cBhvr>
                                      <p:tavLst>
                                        <p:tav tm="0">
                                          <p:val>
                                            <p:strVal val="#ppt_x-.2"/>
                                          </p:val>
                                        </p:tav>
                                        <p:tav tm="100000">
                                          <p:val>
                                            <p:strVal val="#ppt_x"/>
                                          </p:val>
                                        </p:tav>
                                      </p:tavLst>
                                    </p:anim>
                                    <p:anim calcmode="lin" valueType="num">
                                      <p:cBhvr>
                                        <p:cTn id="10" dur="2000" fill="hold"/>
                                        <p:tgtEl>
                                          <p:spTgt spid="2"/>
                                        </p:tgtEl>
                                        <p:attrNameLst>
                                          <p:attrName>ppt_y</p:attrName>
                                        </p:attrNameLst>
                                      </p:cBhvr>
                                      <p:tavLst>
                                        <p:tav tm="0">
                                          <p:val>
                                            <p:strVal val="#ppt_y"/>
                                          </p:val>
                                        </p:tav>
                                        <p:tav tm="100000">
                                          <p:val>
                                            <p:strVal val="#ppt_y"/>
                                          </p:val>
                                        </p:tav>
                                      </p:tavLst>
                                    </p:anim>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0" name="Picture 6" descr="http://us.123rf.com/400wm/400/400/kagenmi/kagenmi1202/kagenmi120200094/12460372-american-flag-and-bald-eagle-symbols-of-freedom-and-democracy.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6" name="Picture 2" descr="http://us.123rf.com/400wm/400/400/stevemc/stevemc0612/stevemc061200001/668093-bald-eagle-with-american-flag-focus-on-head-clipping-path.jpg"/>
          <p:cNvPicPr>
            <a:picLocks noChangeAspect="1" noChangeArrowheads="1"/>
          </p:cNvPicPr>
          <p:nvPr/>
        </p:nvPicPr>
        <p:blipFill>
          <a:blip r:embed="rId3" cstate="print"/>
          <a:srcRect/>
          <a:stretch>
            <a:fillRect/>
          </a:stretch>
        </p:blipFill>
        <p:spPr bwMode="auto">
          <a:xfrm>
            <a:off x="838200" y="3810000"/>
            <a:ext cx="3962400" cy="2801983"/>
          </a:xfrm>
          <a:prstGeom prst="rect">
            <a:avLst/>
          </a:prstGeom>
          <a:noFill/>
        </p:spPr>
      </p:pic>
      <p:sp>
        <p:nvSpPr>
          <p:cNvPr id="2" name="Title 1"/>
          <p:cNvSpPr>
            <a:spLocks noGrp="1"/>
          </p:cNvSpPr>
          <p:nvPr>
            <p:ph type="title"/>
          </p:nvPr>
        </p:nvSpPr>
        <p:spPr>
          <a:xfrm>
            <a:off x="533400" y="533400"/>
            <a:ext cx="8229600" cy="2895600"/>
          </a:xfrm>
        </p:spPr>
        <p:txBody>
          <a:bodyPr>
            <a:normAutofit/>
          </a:bodyPr>
          <a:lstStyle/>
          <a:p>
            <a:r>
              <a:rPr lang="en-US" sz="3600" b="1" i="1" dirty="0" smtClean="0">
                <a:solidFill>
                  <a:srgbClr val="CC0000"/>
                </a:solidFill>
              </a:rPr>
              <a:t>Well that’s all I have to say thanks for listening and please FOLLOW THESE RULES!!! Bye!</a:t>
            </a:r>
            <a:r>
              <a:rPr lang="en-US" sz="3600" b="1" i="1" dirty="0" smtClean="0"/>
              <a:t/>
            </a:r>
            <a:br>
              <a:rPr lang="en-US" sz="3600" b="1" i="1" dirty="0" smtClean="0"/>
            </a:br>
            <a:endParaRPr lang="en-US" sz="3600" b="1" i="1" dirty="0"/>
          </a:p>
        </p:txBody>
      </p:sp>
      <p:pic>
        <p:nvPicPr>
          <p:cNvPr id="3" name="Picture 2" descr="http://www.gifs-paradise.com/animated_gifs/eagles/animated-gifs-eagles-7.gif"/>
          <p:cNvPicPr>
            <a:picLocks noChangeAspect="1" noChangeArrowheads="1" noCrop="1"/>
          </p:cNvPicPr>
          <p:nvPr/>
        </p:nvPicPr>
        <p:blipFill>
          <a:blip r:embed="rId4" cstate="print"/>
          <a:srcRect/>
          <a:stretch>
            <a:fillRect/>
          </a:stretch>
        </p:blipFill>
        <p:spPr bwMode="auto">
          <a:xfrm>
            <a:off x="5867400" y="3200400"/>
            <a:ext cx="2695575" cy="2400301"/>
          </a:xfrm>
          <a:prstGeom prst="rect">
            <a:avLst/>
          </a:prstGeom>
          <a:noFill/>
        </p:spPr>
      </p:pic>
      <p:pic>
        <p:nvPicPr>
          <p:cNvPr id="1028" name="Picture 4" descr="http://foxtrotters.tripod.com/eagle7.gif"/>
          <p:cNvPicPr>
            <a:picLocks noChangeAspect="1" noChangeArrowheads="1" noCrop="1"/>
          </p:cNvPicPr>
          <p:nvPr/>
        </p:nvPicPr>
        <p:blipFill>
          <a:blip r:embed="rId5" cstate="print"/>
          <a:srcRect/>
          <a:stretch>
            <a:fillRect/>
          </a:stretch>
        </p:blipFill>
        <p:spPr bwMode="auto">
          <a:xfrm>
            <a:off x="4495800" y="3962400"/>
            <a:ext cx="1238250" cy="1905000"/>
          </a:xfrm>
          <a:prstGeom prst="rect">
            <a:avLst/>
          </a:prstGeom>
          <a:noFill/>
        </p:spPr>
      </p:pic>
      <p:pic>
        <p:nvPicPr>
          <p:cNvPr id="4" name="Picture 6" descr="http://www.cybergifs.com/eagles/eagle_soaring.gif"/>
          <p:cNvPicPr>
            <a:picLocks noChangeAspect="1" noChangeArrowheads="1" noCrop="1"/>
          </p:cNvPicPr>
          <p:nvPr/>
        </p:nvPicPr>
        <p:blipFill>
          <a:blip r:embed="rId6" cstate="print"/>
          <a:srcRect/>
          <a:stretch>
            <a:fillRect/>
          </a:stretch>
        </p:blipFill>
        <p:spPr bwMode="auto">
          <a:xfrm>
            <a:off x="533400" y="2286000"/>
            <a:ext cx="1428750" cy="1333501"/>
          </a:xfrm>
          <a:prstGeom prst="rect">
            <a:avLst/>
          </a:prstGeom>
          <a:noFill/>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box(in)">
                                      <p:cBhvr>
                                        <p:cTn id="7" dur="2000"/>
                                        <p:tgtEl>
                                          <p:spTgt spid="1030"/>
                                        </p:tgtEl>
                                      </p:cBhvr>
                                    </p:animEffect>
                                  </p:childTnLst>
                                </p:cTn>
                              </p:par>
                            </p:childTnLst>
                          </p:cTn>
                        </p:par>
                        <p:par>
                          <p:cTn id="8" fill="hold">
                            <p:stCondLst>
                              <p:cond delay="2000"/>
                            </p:stCondLst>
                            <p:childTnLst>
                              <p:par>
                                <p:cTn id="9" presetID="45"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ppt_w</p:attrName>
                                        </p:attrNameLst>
                                      </p:cBhvr>
                                      <p:tavLst>
                                        <p:tav tm="0" fmla="#ppt_w*sin(2.5*pi*$)">
                                          <p:val>
                                            <p:fltVal val="0"/>
                                          </p:val>
                                        </p:tav>
                                        <p:tav tm="100000">
                                          <p:val>
                                            <p:fltVal val="1"/>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TotalTime>
  <Words>222</Words>
  <Application>Microsoft Office PowerPoint</Application>
  <PresentationFormat>On-screen Show (4:3)</PresentationFormat>
  <Paragraphs>6</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Hello everybody am your new President so I’m going to tell you a few things I love to help people and I hope you like me as your new President I am so happy to be here right now and I’m going to make the United States a better place for each and every one of you hopefully you like my speech. </vt:lpstr>
      <vt:lpstr>I would make people stop cutting down homes for animals like: owls, squirrels, birds and bats by making signs saying NO TREE CUTTING in that place or consequences!!! </vt:lpstr>
      <vt:lpstr> I would make people stop doing drugs by trying to tell them that it could kill you and you should stop at that because if you are you WILL have to stop or bad things will  happen……….</vt:lpstr>
      <vt:lpstr>People need to STOP TRASHING the ocean this instant!! Sea creatures are dying from trash in the water. The Seagull beaks are getting caught in trash that people throw in the water or sand and the water can get dirty from trash floating and ruining homes for those sea creatures. If you still throw trash then oohh……..you will not like what’s going happen to you.  </vt:lpstr>
      <vt:lpstr>Well that’s all I have to say thanks for listening and please FOLLOW THESE RULES!!! Bye!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wilder</dc:creator>
  <cp:lastModifiedBy>wilder</cp:lastModifiedBy>
  <cp:revision>23</cp:revision>
  <dcterms:created xsi:type="dcterms:W3CDTF">2012-10-04T19:33:41Z</dcterms:created>
  <dcterms:modified xsi:type="dcterms:W3CDTF">2012-11-29T20:47:02Z</dcterms:modified>
</cp:coreProperties>
</file>