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93" autoAdjust="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A8AC-103B-411C-A2A1-ED039D02B340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7342-5392-49C2-BD4D-50F462801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A8AC-103B-411C-A2A1-ED039D02B340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7342-5392-49C2-BD4D-50F462801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A8AC-103B-411C-A2A1-ED039D02B340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7342-5392-49C2-BD4D-50F462801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A8AC-103B-411C-A2A1-ED039D02B340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7342-5392-49C2-BD4D-50F462801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A8AC-103B-411C-A2A1-ED039D02B340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7342-5392-49C2-BD4D-50F462801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A8AC-103B-411C-A2A1-ED039D02B340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7342-5392-49C2-BD4D-50F462801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A8AC-103B-411C-A2A1-ED039D02B340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7342-5392-49C2-BD4D-50F462801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A8AC-103B-411C-A2A1-ED039D02B340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7342-5392-49C2-BD4D-50F462801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A8AC-103B-411C-A2A1-ED039D02B340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7342-5392-49C2-BD4D-50F462801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A8AC-103B-411C-A2A1-ED039D02B340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7342-5392-49C2-BD4D-50F462801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A8AC-103B-411C-A2A1-ED039D02B340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7342-5392-49C2-BD4D-50F462801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1A8AC-103B-411C-A2A1-ED039D02B340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67342-5392-49C2-BD4D-50F462801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2.bp.blogspot.com/-o5YGuw9qm9I/T9nq7qsoMSI/AAAAAAAABYM/Yh-jlTWnxy4/s1600/fl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3048000" y="1600200"/>
            <a:ext cx="3200400" cy="4038600"/>
            <a:chOff x="3048000" y="1524000"/>
            <a:chExt cx="3200400" cy="4038600"/>
          </a:xfrm>
        </p:grpSpPr>
        <p:pic>
          <p:nvPicPr>
            <p:cNvPr id="6145" name="Picture 1" descr="L:\CLASSES\3-Hubbs\hubbs pics\P100042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8000" y="1524000"/>
              <a:ext cx="3200400" cy="4038600"/>
            </a:xfrm>
            <a:prstGeom prst="heart">
              <a:avLst/>
            </a:prstGeom>
            <a:solidFill>
              <a:srgbClr val="000000">
                <a:shade val="95000"/>
              </a:srgbClr>
            </a:solidFill>
            <a:ln w="444500" cap="sq">
              <a:solidFill>
                <a:srgbClr val="000000"/>
              </a:solidFill>
              <a:miter lim="800000"/>
            </a:ln>
            <a:effectLst>
              <a:outerShdw blurRad="254000" dist="190500" dir="2700000" sy="90000" algn="b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7" name="Oval 6"/>
            <p:cNvSpPr/>
            <p:nvPr/>
          </p:nvSpPr>
          <p:spPr>
            <a:xfrm>
              <a:off x="3581400" y="2517775"/>
              <a:ext cx="1752600" cy="762000"/>
            </a:xfrm>
            <a:prstGeom prst="hear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an 7"/>
            <p:cNvSpPr/>
            <p:nvPr/>
          </p:nvSpPr>
          <p:spPr>
            <a:xfrm>
              <a:off x="3810000" y="1984375"/>
              <a:ext cx="1295400" cy="990600"/>
            </a:xfrm>
            <a:prstGeom prst="hear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r>
                <a:rPr lang="en-US" dirty="0" smtClean="0"/>
                <a:t>U.S.A.</a:t>
              </a:r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4038600" y="2365375"/>
              <a:ext cx="152400" cy="152400"/>
            </a:xfrm>
            <a:prstGeom prst="hear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4419600" y="2365375"/>
              <a:ext cx="152400" cy="152400"/>
            </a:xfrm>
            <a:prstGeom prst="hear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4800600" y="2365375"/>
              <a:ext cx="228600" cy="152400"/>
            </a:xfrm>
            <a:prstGeom prst="hear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med">
    <p:wedge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2 -0.02398  0.033 -0.05861  0.058 -0.05861  C 0.095 -0.05861  0.125 -0.02265  0.125 0.02265  C 0.125 0.0373  0.122 0.05062  0.116 0.06261  C 0.117 0.06261  0 0.24244  0 0.24377  C 0 0.24244  -0.117 0.06261  -0.116 0.06261  C -0.122 0.05062  -0.125 0.0373  -0.125 0.02265  C -0.125 -0.02265  -0.095 -0.05861  -0.057 -0.05861  C -0.033 -0.05861  -0.012 -0.02398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be 5"/>
          <p:cNvSpPr/>
          <p:nvPr/>
        </p:nvSpPr>
        <p:spPr>
          <a:xfrm>
            <a:off x="6934200" y="5105400"/>
            <a:ext cx="1905000" cy="14478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http://www.whitehousemuseum.org/images/white-house-north-2007-d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5962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I am President I love living in the White House. The things I would do to help this country are…  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http://www.tzorafolk.com/genealogy/history/flags/United_States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933949"/>
            <a:ext cx="4648200" cy="1924051"/>
          </a:xfrm>
          <a:prstGeom prst="rect">
            <a:avLst/>
          </a:prstGeom>
          <a:noFill/>
        </p:spPr>
      </p:pic>
      <p:pic>
        <p:nvPicPr>
          <p:cNvPr id="5123" name="Picture 3" descr="C:\Documents and Settings\wilder\Local Settings\Temporary Internet Files\Content.IE5\C3DJYAA4\MC900441193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5105400"/>
            <a:ext cx="1828800" cy="1407751"/>
          </a:xfrm>
          <a:prstGeom prst="cube">
            <a:avLst/>
          </a:prstGeom>
          <a:noFill/>
        </p:spPr>
      </p:pic>
    </p:spTree>
  </p:cSld>
  <p:clrMapOvr>
    <a:masterClrMapping/>
  </p:clrMapOvr>
  <p:transition spd="med">
    <p:wheel spokes="3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72 0.07726  0.1 0.20248  0.077 0.31704  C -0.015 0.31038  -0.093 0.23045  -0.125 0.12122  C -0.047 0.05328  0.051 0.05728  0.125 0.12122  C 0.092 0.23711  0.011 0.31038  -0.077 0.31704  C -0.101 0.19715  -0.068 0.0746  0 0  Z" pathEditMode="relative" ptsTypes="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taxdollars.ocregister.com/files/2009/03/old-gas-st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2719" y="0"/>
            <a:ext cx="9267562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55626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</a:rPr>
              <a:t>lower gas prices; they are way too high; I would tell all the gas stations that they would still get the profits they get now.</a:t>
            </a:r>
            <a:br>
              <a:rPr lang="en-US" sz="54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n-US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7" name="Picture 1" descr="C:\Documents and Settings\wilder\Local Settings\Temporary Internet Files\Content.IE5\3I9E94ZL\MC90025064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419600"/>
            <a:ext cx="2070226" cy="194951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nstitute of Musical Art on Fifth Ave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02162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 am making sure that each school gets at least 1 recess each day , I would have a big conference with all the teachers and tell them kids need fresh air it is good for their brains. Teachers need brakes too. 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075" name="Picture 3" descr="C:\Documents and Settings\wilder\Local Settings\Temporary Internet Files\Content.IE5\QU4RMLUV\MC9004107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4267200"/>
            <a:ext cx="2853350" cy="2590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c06.deviantart.net/fs50/i/2009/270/c/b/Mustang_GT_POLICE_CAR_by_Partywa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586"/>
            <a:ext cx="9144000" cy="686658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62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3"/>
                </a:solidFill>
              </a:rPr>
              <a:t>I would make sure there is not as much violence there is today; to do that I would get more polices guards’</a:t>
            </a:r>
            <a:r>
              <a:rPr lang="en-US" sz="5400" dirty="0" smtClean="0">
                <a:solidFill>
                  <a:schemeClr val="accent3"/>
                </a:solidFill>
              </a:rPr>
              <a:t/>
            </a:r>
            <a:br>
              <a:rPr lang="en-US" sz="5400" dirty="0" smtClean="0">
                <a:solidFill>
                  <a:schemeClr val="accent3"/>
                </a:solidFill>
              </a:rPr>
            </a:br>
            <a:endParaRPr lang="en-US" sz="5400" dirty="0">
              <a:solidFill>
                <a:schemeClr val="accent3"/>
              </a:solidFill>
            </a:endParaRPr>
          </a:p>
        </p:txBody>
      </p:sp>
      <p:pic>
        <p:nvPicPr>
          <p:cNvPr id="2051" name="Picture 3" descr="C:\Documents and Settings\wilder\Local Settings\Temporary Internet Files\Content.IE5\NLEN6GAQ\MP900407479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4267200"/>
            <a:ext cx="1905000" cy="2362200"/>
          </a:xfrm>
          <a:prstGeom prst="flowChartMagneticDisk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Documents and Settings\wilder\Local Settings\Temporary Internet Files\Content.IE5\C3DJYAA4\MP90043903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/>
          <a:lstStyle/>
          <a:p>
            <a:r>
              <a:rPr lang="en-US" b="1" dirty="0" smtClean="0"/>
              <a:t>The </a:t>
            </a:r>
            <a:r>
              <a:rPr lang="en-US" b="1" dirty="0" smtClean="0"/>
              <a:t>U.S.A</a:t>
            </a:r>
            <a:r>
              <a:rPr lang="en-US" b="1" dirty="0" smtClean="0"/>
              <a:t>. would be a lot safer place to live since I am the President P.S. MY FAVORIT COLORS ARE RED, WHITE AND BLUE!   </a:t>
            </a:r>
            <a:endParaRPr lang="en-US" b="1" dirty="0"/>
          </a:p>
        </p:txBody>
      </p:sp>
      <p:pic>
        <p:nvPicPr>
          <p:cNvPr id="1027" name="Picture 3" descr="C:\Documents and Settings\wilder\Local Settings\Temporary Internet Files\Content.IE5\VSJSA0RB\MP900422836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4800600"/>
            <a:ext cx="2831307" cy="1752600"/>
          </a:xfrm>
          <a:prstGeom prst="doubleWave">
            <a:avLst/>
          </a:prstGeom>
          <a:noFill/>
        </p:spPr>
      </p:pic>
    </p:spTree>
  </p:cSld>
  <p:clrMapOvr>
    <a:masterClrMapping/>
  </p:clrMapOvr>
  <p:transition spd="med">
    <p:wedg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465 0.03076 C -0.72344 0.02567 -0.72205 0.01642 -0.7184 0.01226 C -0.71371 0.00671 -0.70781 0.00324 -0.70312 -0.00208 C -0.69722 -0.00879 -0.69184 -0.01735 -0.68455 -0.02058 C -0.67153 -0.01758 -0.67882 -0.02128 -0.66927 -0.01226 C -0.66632 -0.00948 -0.66319 -0.00694 -0.66007 -0.00416 C -0.65851 -0.00278 -0.65538 2.13691E-6 -0.65538 2.13691E-6 C -0.64913 0.01203 -0.65607 0.00046 -0.64618 0.01018 C -0.63212 0.02382 -0.6191 0.04024 -0.60156 0.0451 C -0.57239 0.04417 -0.54496 0.04625 -0.51684 0.03885 C -0.50903 0.03353 -0.50104 0.02752 -0.49531 0.01827 C -0.4941 0.01642 -0.49357 0.01388 -0.49236 0.01226 C -0.48507 0.00254 -0.47326 -0.00231 -0.46614 -0.01226 C -0.45989 -0.02105 -0.45191 -0.02983 -0.44305 -0.03284 C -0.4375 -0.03793 -0.43281 -0.04093 -0.42621 -0.04302 C -0.40851 -0.04093 -0.41232 -0.0444 -0.40156 -0.03284 C -0.39809 -0.02914 -0.39444 -0.0259 -0.3908 -0.02266 C -0.38923 -0.02128 -0.38611 -0.0185 -0.38611 -0.0185 C -0.38073 -0.00763 -0.38576 -0.01573 -0.37535 -0.00624 C -0.37031 -0.00162 -0.35903 0.00763 -0.35382 0.01434 C -0.35226 0.01642 -0.35104 0.01896 -0.34913 0.02035 C -0.34583 0.0229 -0.34184 0.0229 -0.33837 0.02451 C -0.33021 0.03284 -0.31944 0.03747 -0.3092 0.04093 C -0.30399 0.04047 -0.28698 0.04117 -0.27847 0.03677 C -0.27621 0.03562 -0.2743 0.03376 -0.27222 0.03261 C -0.26927 0.03099 -0.26302 0.02868 -0.26302 0.02868 C -0.2559 0.01364 -0.26476 0.03053 -0.25538 0.01827 C -0.24982 0.0111 -0.24601 0.00347 -0.23837 2.13691E-6 C -0.23507 -0.00301 -0.23264 -0.00786 -0.22916 -0.01041 C -0.22344 -0.0148 -0.21111 -0.01642 -0.20451 -0.0185 C -0.19149 -0.01711 -0.18264 -0.01526 -0.17083 -0.01041 C -0.15955 -0.00093 -0.15191 0.00231 -0.13993 0.01018 C -0.11771 0.02498 -0.09583 0.0407 -0.07222 0.05111 C -0.05955 0.04972 -0.05035 0.04787 -0.03837 0.0451 C -0.0316 0.0414 -0.02552 0.037 -0.0184 0.03469 C -0.00781 0.02058 -0.01285 0.02567 -0.00451 0.01827 C 0.00156 0.0074 -5.55556E-7 0.01364 -5.55556E-7 2.13691E-6 " pathEditMode="relative" ptsTypes="ffffffffffffffffffffffffffffffffffffA">
                                      <p:cBhvr>
                                        <p:cTn id="1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148</Words>
  <Application>Microsoft Office PowerPoint</Application>
  <PresentationFormat>On-screen Show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I am President I love living in the White House. The things I would do to help this country are…  </vt:lpstr>
      <vt:lpstr>lower gas prices; they are way too high; I would tell all the gas stations that they would still get the profits they get now. </vt:lpstr>
      <vt:lpstr>I am making sure that each school gets at least 1 recess each day , I would have a big conference with all the teachers and tell them kids need fresh air it is good for their brains. Teachers need brakes too.  </vt:lpstr>
      <vt:lpstr>I would make sure there is not as much violence there is today; to do that I would get more polices guards’ </vt:lpstr>
      <vt:lpstr>The U.S.A. would be a lot safer place to live since I am the President P.S. MY FAVORIT COLORS ARE RED, WHITE AND BLUE! 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wilder</dc:creator>
  <cp:lastModifiedBy>wilder</cp:lastModifiedBy>
  <cp:revision>19</cp:revision>
  <dcterms:created xsi:type="dcterms:W3CDTF">2012-10-04T19:33:31Z</dcterms:created>
  <dcterms:modified xsi:type="dcterms:W3CDTF">2012-11-15T21:00:25Z</dcterms:modified>
</cp:coreProperties>
</file>