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E91457-14D5-4932-914A-9D9E7C99B29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EE1438-1793-4CC9-A2D0-080E88A7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0" y="1295400"/>
            <a:ext cx="3810000" cy="5080000"/>
            <a:chOff x="1981200" y="1524000"/>
            <a:chExt cx="3810000" cy="5080000"/>
          </a:xfrm>
        </p:grpSpPr>
        <p:pic>
          <p:nvPicPr>
            <p:cNvPr id="7169" name="Picture 1" descr="L:\CLASSES\3-Karr\karr pics\P100043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1524000"/>
              <a:ext cx="3810000" cy="5080000"/>
            </a:xfrm>
            <a:prstGeom prst="rect">
              <a:avLst/>
            </a:prstGeom>
            <a:solidFill>
              <a:srgbClr val="0070C0"/>
            </a:solidFill>
            <a:effectLst>
              <a:softEdge rad="317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2667000" y="3352800"/>
              <a:ext cx="22860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3429000" y="2286000"/>
              <a:ext cx="762000" cy="1295400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U.S.A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72" name="Picture 4" descr="http://www.baldeagleinfo.com/images/eagles/embl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2819400" cy="1714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Hello I am excited to be President of the United States of America.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tthomasblog.com/wp-content/uploads/2011/01/no_smoking_sign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5086350" cy="50863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2" name="Picture 2" descr="http://www.stthomasblog.com/wp-content/uploads/2011/01/no_smoking_sign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5086350" cy="50863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need to stop smoking it is a bad habit to get in to it can get you hurt.  Another reason to stop smoking is because it can harm your health.    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 descr="No Smoking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1400175"/>
            <a:ext cx="2857500" cy="2838450"/>
          </a:xfrm>
          <a:prstGeom prst="rect">
            <a:avLst/>
          </a:prstGeom>
          <a:noFill/>
        </p:spPr>
      </p:pic>
      <p:pic>
        <p:nvPicPr>
          <p:cNvPr id="5124" name="Picture 4" descr="No Smoking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1400175"/>
            <a:ext cx="2857500" cy="2838450"/>
          </a:xfrm>
          <a:prstGeom prst="rect">
            <a:avLst/>
          </a:prstGeom>
          <a:noFill/>
        </p:spPr>
      </p:pic>
      <p:pic>
        <p:nvPicPr>
          <p:cNvPr id="5126" name="Picture 6" descr="No Smoking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1400175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want to make more health markets and lower prices so people do not have to spend a lot of money to give to the sick people and also just to get medicine.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izK1vJh9lPc/UH-lEtueZFI/AAAAAAAAAFE/jqogZkXbDZY/s1600/house+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5695950" cy="4267200"/>
          </a:xfrm>
          <a:prstGeom prst="pentagon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want all of the people to have homes so they can have a shelter.</a:t>
            </a:r>
          </a:p>
          <a:p>
            <a:pPr>
              <a:buNone/>
            </a:pPr>
            <a:r>
              <a:rPr lang="en-US" dirty="0" smtClean="0"/>
              <a:t>All the people should get a home so they can stay safe.  People should get a home so they can also have a safe place to be in a storm.  Houses are very important!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pnews.ae/images/Fruits-Vegetables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3895725" cy="3505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Staying healthy is also important to I want all the people to buy at least five fruits and vegetables.  Fruits and vegetables are very important.  I want every food store in America to have lots of fruits and vegetables to keep people healthy.</a:t>
            </a:r>
            <a:endParaRPr lang="en-US" dirty="0"/>
          </a:p>
        </p:txBody>
      </p:sp>
    </p:spTree>
  </p:cSld>
  <p:clrMapOvr>
    <a:masterClrMapping/>
  </p:clrMapOvr>
  <p:transition spd="slow">
    <p:pull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609600"/>
            <a:ext cx="4416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I am super excited to be your President. 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slow"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191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19</cp:revision>
  <dcterms:created xsi:type="dcterms:W3CDTF">2012-10-01T19:42:02Z</dcterms:created>
  <dcterms:modified xsi:type="dcterms:W3CDTF">2012-12-03T20:45:54Z</dcterms:modified>
</cp:coreProperties>
</file>