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89912-DF68-4001-A019-02215B1FF25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27C6A-19E9-4999-A8E4-53D702AA7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27C6A-19E9-4999-A8E4-53D702AA7B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0395-300E-423D-8E62-B4611014E44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51E8-BDD4-4D62-B25D-9300DF61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 descr="C:\Documents and Settings\wilder\Local Settings\Temporary Internet Files\Content.IE5\RJIVP62M\MP900439038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6146" name="Picture 2" descr="http://www.sonofthesouth.net/uncle-sam/images/patriotic-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6373">
            <a:off x="432690" y="145313"/>
            <a:ext cx="1579191" cy="2073259"/>
          </a:xfrm>
          <a:prstGeom prst="rect">
            <a:avLst/>
          </a:prstGeom>
          <a:noFill/>
        </p:spPr>
      </p:pic>
      <p:pic>
        <p:nvPicPr>
          <p:cNvPr id="6148" name="Picture 4" descr="http://us.123rf.com/400wm/400/400/chudtsankov/chudtsankov1004/chudtsankov100400377/6906072-happy-red-heart-character-in-a-patriotic-hat-waving-an-american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0821">
            <a:off x="6883457" y="4762048"/>
            <a:ext cx="1851356" cy="16764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2438400" y="914400"/>
            <a:ext cx="4038600" cy="5384800"/>
            <a:chOff x="2590800" y="584200"/>
            <a:chExt cx="4038600" cy="5384800"/>
          </a:xfrm>
        </p:grpSpPr>
        <p:pic>
          <p:nvPicPr>
            <p:cNvPr id="4" name="Picture 5" descr="L:\CLASSES\3-Hubbs\hubbs pics\P100040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584200"/>
              <a:ext cx="4038600" cy="53848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3429000" y="2514600"/>
              <a:ext cx="1905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3733800" y="1447800"/>
              <a:ext cx="1295400" cy="12954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810000" y="1905000"/>
              <a:ext cx="304800" cy="3048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191000" y="1905000"/>
              <a:ext cx="381000" cy="3048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4648200" y="1905000"/>
              <a:ext cx="304800" cy="3048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572000" y="2209800"/>
              <a:ext cx="381000" cy="3810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191000" y="2286000"/>
              <a:ext cx="381000" cy="3048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3810000" y="2286000"/>
              <a:ext cx="381000" cy="3048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wilder\Local Settings\Temporary Internet Files\Content.IE5\T2HZCXK2\MP9004390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44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 I am the President and I want talk about me I like to draw and do gymnastics. I really like being a president. I like to be on TV when I do my speeches.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Documents and Settings\wilder\Local Settings\Temporary Internet Files\Content.IE5\9W2E4HO8\MC9003614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0855">
            <a:off x="1012912" y="4964694"/>
            <a:ext cx="1589774" cy="1678001"/>
          </a:xfrm>
          <a:prstGeom prst="rect">
            <a:avLst/>
          </a:prstGeom>
          <a:noFill/>
        </p:spPr>
      </p:pic>
      <p:pic>
        <p:nvPicPr>
          <p:cNvPr id="5123" name="Picture 3" descr="C:\Documents and Settings\wilder\Local Settings\Temporary Internet Files\Content.IE5\9W2E4HO8\MC9003614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0964">
            <a:off x="6629401" y="381000"/>
            <a:ext cx="1369078" cy="144505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wilder\Local Settings\Temporary Internet Files\Content.IE5\RJIVP62M\MP900439038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4800" dirty="0" smtClean="0"/>
              <a:t>I  would  make schools have more recess. Why I would do this is so that kids can learn to interact with others. And you need exercise every day.</a:t>
            </a:r>
          </a:p>
          <a:p>
            <a:endParaRPr lang="en-US" dirty="0"/>
          </a:p>
        </p:txBody>
      </p:sp>
      <p:pic>
        <p:nvPicPr>
          <p:cNvPr id="1027" name="Picture 3" descr="C:\Documents and Settings\wilder\Local Settings\Temporary Internet Files\Content.IE5\T2HZCXK2\MC9000245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48272"/>
            <a:ext cx="3429000" cy="200972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lder\Local Settings\Temporary Internet Files\Content.IE5\RJIVP62M\MP9004390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1125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 I would make a rule that you could NOT have a big animal for a pet. Like an elephant or a giraffe. If you do have a big pet like that your house will be trampled down to the ground.</a:t>
            </a:r>
          </a:p>
          <a:p>
            <a:endParaRPr lang="en-US" dirty="0"/>
          </a:p>
        </p:txBody>
      </p:sp>
      <p:pic>
        <p:nvPicPr>
          <p:cNvPr id="2051" name="Picture 3" descr="C:\Documents and Settings\wilder\Local Settings\Temporary Internet Files\Content.IE5\9W2E4HO8\MC9001395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642" y="4267200"/>
            <a:ext cx="2458358" cy="2388974"/>
          </a:xfrm>
          <a:prstGeom prst="rect">
            <a:avLst/>
          </a:prstGeom>
          <a:noFill/>
        </p:spPr>
      </p:pic>
      <p:pic>
        <p:nvPicPr>
          <p:cNvPr id="5" name="Picture 7" descr="C:\Documents and Settings\wilder\Local Settings\Temporary Internet Files\Content.IE5\42ZBBD4Y\MC9000304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4495800"/>
            <a:ext cx="1403604" cy="20747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lder\Local Settings\Temporary Internet Files\Content.IE5\RJIVP62M\MP9004390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 would not let there be smoking in buildings. </a:t>
            </a:r>
          </a:p>
          <a:p>
            <a:r>
              <a:rPr lang="en-US" sz="4400" dirty="0" smtClean="0"/>
              <a:t>How I would do that is to not let all stores sell lighters. I would put up bill boards to tell you not to smoke.</a:t>
            </a:r>
          </a:p>
          <a:p>
            <a:endParaRPr lang="en-US" dirty="0"/>
          </a:p>
        </p:txBody>
      </p:sp>
      <p:pic>
        <p:nvPicPr>
          <p:cNvPr id="4" name="Picture 2" descr="C:\Documents and Settings\wilder\Local Settings\Temporary Internet Files\Content.IE5\9W2E4HO8\MC90043387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1381">
            <a:off x="7086600" y="5029428"/>
            <a:ext cx="1828572" cy="1828572"/>
          </a:xfrm>
          <a:prstGeom prst="rect">
            <a:avLst/>
          </a:prstGeom>
          <a:noFill/>
        </p:spPr>
      </p:pic>
      <p:pic>
        <p:nvPicPr>
          <p:cNvPr id="3075" name="Picture 3" descr="C:\Documents and Settings\wilder\Local Settings\Temporary Internet Files\Content.IE5\9W2E4HO8\MC90043387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7193">
            <a:off x="381000" y="2286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ilder\Local Settings\Temporary Internet Files\Content.IE5\RJIVP62M\MP9004390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I LOVE </a:t>
            </a:r>
            <a:r>
              <a:rPr lang="en-US" sz="4400" dirty="0" smtClean="0"/>
              <a:t>being your President. I hope you like my plans. I will have fun for my 4 years of being the President.        </a:t>
            </a:r>
          </a:p>
          <a:p>
            <a:endParaRPr lang="en-US" dirty="0"/>
          </a:p>
        </p:txBody>
      </p:sp>
      <p:pic>
        <p:nvPicPr>
          <p:cNvPr id="4" name="Picture 2" descr="C:\Documents and Settings\wilder\Local Settings\Temporary Internet Files\Content.IE5\RJIVP62M\MC9004379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0953">
            <a:off x="836340" y="4321641"/>
            <a:ext cx="2902474" cy="2215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1 0.1875 C 0.11198 0.18842 0.12171 0.19143 0.12483 0.19352 C 0.12726 0.19514 0.12882 0.19861 0.13143 0.1993 C 0.14462 0.20301 0.15834 0.20208 0.17153 0.20532 C 0.17448 0.20602 0.17743 0.20717 0.18039 0.20833 C 0.1849 0.21018 0.19375 0.21412 0.19375 0.21435 C 0.19775 0.21805 0.21268 0.23379 0.21598 0.23495 C 0.22188 0.2368 0.23368 0.24074 0.23368 0.24097 C 0.27292 0.23981 0.31216 0.23981 0.35139 0.23796 C 0.36059 0.2375 0.36164 0.23449 0.36927 0.23194 C 0.39202 0.2243 0.41528 0.21736 0.4382 0.21111 C 0.44236 0.2074 0.44723 0.20602 0.45139 0.20231 C 0.46441 0.19074 0.45174 0.19537 0.46476 0.19051 C 0.47066 0.18842 0.48264 0.18449 0.48264 0.18472 C 0.48698 0.18055 0.4915 0.17662 0.49584 0.17268 C 0.49809 0.1706 0.50261 0.16666 0.50261 0.16689 C 0.504 0.16365 0.50504 0.16041 0.50695 0.15787 C 0.50886 0.15532 0.51233 0.15509 0.51372 0.15185 C 0.51684 0.1449 0.51615 0.13588 0.51806 0.12824 C 0.51736 0.12129 0.51754 0.11412 0.51598 0.1074 C 0.51407 0.09884 0.49948 0.08009 0.49375 0.075 C 0.48889 0.05578 0.47674 0.04676 0.46476 0.03634 C 0.45348 0.02639 0.44202 0.01551 0.42917 0.00972 C 0.42118 0.00254 0.41181 -0.00394 0.40261 -0.00811 C 0.38959 -0.02107 0.37587 -0.02871 0.3625 -0.04074 C 0.35816 -0.04468 0.35226 -0.04236 0.34705 -0.04352 C 0.34341 -0.04445 0.33959 -0.04537 0.33594 -0.04653 C 0.33004 -0.04838 0.32396 -0.05047 0.31806 -0.05255 C 0.31355 -0.05417 0.30486 -0.05834 0.30486 -0.05811 C 0.25677 -0.05741 0.20851 -0.05741 0.16042 -0.05556 C 0.12848 -0.0544 0.06476 -0.04954 0.06476 -0.04931 C 0.0625 -0.04861 0.05816 -0.04653 0.05816 -0.0463 " pathEditMode="relative" rAng="0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177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19</cp:revision>
  <dcterms:created xsi:type="dcterms:W3CDTF">2012-10-04T19:33:07Z</dcterms:created>
  <dcterms:modified xsi:type="dcterms:W3CDTF">2012-11-29T20:47:13Z</dcterms:modified>
</cp:coreProperties>
</file>