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9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B115FE-A2A3-455E-94B8-6923A73F878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58F6C4-8EAA-4BC3-A494-F086A14D9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819400" y="1600200"/>
            <a:ext cx="2786418" cy="3810000"/>
            <a:chOff x="2438400" y="2286000"/>
            <a:chExt cx="2786418" cy="3810000"/>
          </a:xfrm>
        </p:grpSpPr>
        <p:pic>
          <p:nvPicPr>
            <p:cNvPr id="1026" name="Picture 2" descr="L:\CLASSES\3-Karr\karr pics\P100044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38400" y="2286000"/>
              <a:ext cx="2786418" cy="3810000"/>
            </a:xfrm>
            <a:prstGeom prst="rect">
              <a:avLst/>
            </a:prstGeom>
            <a:noFill/>
          </p:spPr>
        </p:pic>
        <p:sp>
          <p:nvSpPr>
            <p:cNvPr id="9" name="Oval 8"/>
            <p:cNvSpPr/>
            <p:nvPr/>
          </p:nvSpPr>
          <p:spPr>
            <a:xfrm>
              <a:off x="3124200" y="3352800"/>
              <a:ext cx="1752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3581400" y="2667000"/>
              <a:ext cx="45719" cy="9144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unched Tape 11"/>
            <p:cNvSpPr/>
            <p:nvPr/>
          </p:nvSpPr>
          <p:spPr>
            <a:xfrm>
              <a:off x="3581400" y="2590800"/>
              <a:ext cx="838200" cy="4572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gnetic Disk 12"/>
            <p:cNvSpPr/>
            <p:nvPr/>
          </p:nvSpPr>
          <p:spPr>
            <a:xfrm>
              <a:off x="3962400" y="3276600"/>
              <a:ext cx="76200" cy="3048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Punched Tape 13"/>
            <p:cNvSpPr/>
            <p:nvPr/>
          </p:nvSpPr>
          <p:spPr>
            <a:xfrm>
              <a:off x="3962400" y="3124200"/>
              <a:ext cx="609600" cy="22860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 am your new President so I’ll lay down some new rules. I know you love me for that. I hope you like my speech.</a:t>
            </a:r>
            <a:endParaRPr lang="en-US" sz="3200" b="1" dirty="0"/>
          </a:p>
        </p:txBody>
      </p:sp>
      <p:sp>
        <p:nvSpPr>
          <p:cNvPr id="3" name="5-Point Star 2"/>
          <p:cNvSpPr/>
          <p:nvPr/>
        </p:nvSpPr>
        <p:spPr>
          <a:xfrm>
            <a:off x="2895600" y="3276600"/>
            <a:ext cx="2438400" cy="1905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6324600" y="3886200"/>
            <a:ext cx="1447800" cy="1143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609600" y="3886200"/>
            <a:ext cx="14478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98575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Kids need more recess. They need to get more candy too. They should   play an hour a day.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3" name="Picture 3" descr="USA Flag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429000"/>
            <a:ext cx="85344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irework wallpap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STOP LITTERING OR ELSE. Littering hurts animals and the earth. I am not a nice guy when it comes to littering.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87633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will do my best to stop war.  Many people get hurt in war. I don’t want to get out Uncle Sam.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81200" y="2895600"/>
            <a:ext cx="4301033" cy="3505200"/>
            <a:chOff x="1447800" y="3124200"/>
            <a:chExt cx="4301033" cy="3505200"/>
          </a:xfrm>
        </p:grpSpPr>
        <p:pic>
          <p:nvPicPr>
            <p:cNvPr id="3076" name="Picture 4" descr="C:\Documents and Settings\wilder\Local Settings\Temporary Internet Files\Content.IE5\QZDRYLI1\MC900104344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124200"/>
              <a:ext cx="4301033" cy="3505200"/>
            </a:xfrm>
            <a:prstGeom prst="rect">
              <a:avLst/>
            </a:prstGeom>
            <a:noFill/>
          </p:spPr>
        </p:pic>
        <p:pic>
          <p:nvPicPr>
            <p:cNvPr id="3077" name="Picture 5" descr="C:\Documents and Settings\wilder\Local Settings\Temporary Internet Files\Content.IE5\RLJCFPJR\MC90043637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95600" y="3124200"/>
              <a:ext cx="1714500" cy="17145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heel spokes="8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4221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 promise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 will make this the best 4 to 8 years of your life. </a:t>
            </a:r>
            <a:r>
              <a:rPr lang="en-US" sz="3600" b="1" dirty="0" smtClean="0">
                <a:latin typeface="Arial" pitchFamily="34" charset="0"/>
              </a:rPr>
              <a:t>Bye.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Sun 2"/>
          <p:cNvSpPr/>
          <p:nvPr/>
        </p:nvSpPr>
        <p:spPr>
          <a:xfrm>
            <a:off x="1905000" y="3429000"/>
            <a:ext cx="3505200" cy="2514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oon 3"/>
          <p:cNvSpPr/>
          <p:nvPr/>
        </p:nvSpPr>
        <p:spPr>
          <a:xfrm>
            <a:off x="6629400" y="3581400"/>
            <a:ext cx="1295400" cy="2133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116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23</cp:revision>
  <dcterms:created xsi:type="dcterms:W3CDTF">2012-10-01T19:42:13Z</dcterms:created>
  <dcterms:modified xsi:type="dcterms:W3CDTF">2012-12-11T16:19:45Z</dcterms:modified>
</cp:coreProperties>
</file>