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174D-78AE-4804-A67F-DFABAF5384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BA34-27EE-4830-8EC6-B53A85E3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animation.dinamobomb.net/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animation.dinamobomb.net/" TargetMode="Externa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www.signstor.com/us%20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0"/>
            <a:ext cx="9652000" cy="7239000"/>
          </a:xfrm>
          <a:prstGeom prst="rect">
            <a:avLst/>
          </a:prstGeom>
          <a:noFill/>
        </p:spPr>
      </p:pic>
      <p:pic>
        <p:nvPicPr>
          <p:cNvPr id="6145" name="Picture 1" descr="L:\CLASSES\3-Karr\karr pics\P100042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95600" y="2286000"/>
            <a:ext cx="3143250" cy="4191000"/>
          </a:xfrm>
          <a:prstGeom prst="hear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3200400" y="3429000"/>
            <a:ext cx="2057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3810000" y="2590800"/>
            <a:ext cx="914400" cy="1143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ROCK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www.gifs.net/Animation11/Holidays/Fireworks_and_Firecrackers/Sparkle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438400"/>
            <a:ext cx="609600" cy="1190625"/>
          </a:xfrm>
          <a:prstGeom prst="rect">
            <a:avLst/>
          </a:prstGeom>
          <a:noFill/>
        </p:spPr>
      </p:pic>
      <p:pic>
        <p:nvPicPr>
          <p:cNvPr id="6148" name="Picture 4" descr="http://www.gifs.net/Animation11/Holidays/Fireworks_and_Firecrackers/Sparkle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438400"/>
            <a:ext cx="609600" cy="1190625"/>
          </a:xfrm>
          <a:prstGeom prst="rect">
            <a:avLst/>
          </a:prstGeom>
          <a:noFill/>
        </p:spPr>
      </p:pic>
      <p:pic>
        <p:nvPicPr>
          <p:cNvPr id="6150" name="Picture 6" descr="http://www.gifs.net/Animation11/Holidays/Fireworks_and_Firecrackers/Sparkle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590800"/>
            <a:ext cx="609600" cy="1190625"/>
          </a:xfrm>
          <a:prstGeom prst="rect">
            <a:avLst/>
          </a:prstGeom>
          <a:noFill/>
        </p:spPr>
      </p:pic>
      <p:pic>
        <p:nvPicPr>
          <p:cNvPr id="6152" name="Picture 8" descr="http://www.gifs.net/Animation11/Holidays/Fireworks_and_Firecrackers/Sparkle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590800"/>
            <a:ext cx="609600" cy="11906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819400" y="685800"/>
            <a:ext cx="312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USA</a:t>
            </a:r>
            <a:endParaRPr lang="en-US" dirty="0"/>
          </a:p>
        </p:txBody>
      </p:sp>
    </p:spTree>
  </p:cSld>
  <p:clrMapOvr>
    <a:masterClrMapping/>
  </p:clrMapOvr>
  <p:transition spd="med">
    <p:pu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racysright.com/wp-content/uploads/american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0"/>
            <a:ext cx="9391650" cy="9391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488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Euclid Fraktur" pitchFamily="66" charset="2"/>
              </a:rPr>
              <a:t>I am a love bull person. I like to play a lot. I am a really </a:t>
            </a:r>
            <a:r>
              <a:rPr lang="en-US" sz="3600" b="1" dirty="0" smtClean="0">
                <a:solidFill>
                  <a:srgbClr val="FF0000"/>
                </a:solidFill>
                <a:latin typeface="Euclid Fraktur" pitchFamily="66" charset="2"/>
              </a:rPr>
              <a:t>tall</a:t>
            </a:r>
            <a:r>
              <a:rPr lang="en-US" b="1" dirty="0" smtClean="0">
                <a:solidFill>
                  <a:srgbClr val="FF0000"/>
                </a:solidFill>
                <a:latin typeface="Euclid Fraktur" pitchFamily="66" charset="2"/>
              </a:rPr>
              <a:t> person.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Euclid Fraktur" pitchFamily="66" charset="2"/>
              </a:rPr>
              <a:t>I like to do homework at home.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www.gifs.net/Animation11/Holidays/Fireworks_and_Firecrackers/Sparkl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362200"/>
            <a:ext cx="609600" cy="1190625"/>
          </a:xfrm>
          <a:prstGeom prst="rect">
            <a:avLst/>
          </a:prstGeom>
          <a:noFill/>
        </p:spPr>
      </p:pic>
      <p:pic>
        <p:nvPicPr>
          <p:cNvPr id="5124" name="Picture 4" descr="http://www.gifs.net/Animation11/Holidays/Fireworks_and_Firecrackers/Sparkl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609600" cy="1190625"/>
          </a:xfrm>
          <a:prstGeom prst="rect">
            <a:avLst/>
          </a:prstGeom>
          <a:noFill/>
        </p:spPr>
      </p:pic>
      <p:pic>
        <p:nvPicPr>
          <p:cNvPr id="5" name="Picture 2" descr=" Patriotic Animation _ dinamobomb 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962400"/>
            <a:ext cx="4572000" cy="27350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s8.wikipaintings.org/images/jasper-johns/three-flags-1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144000" cy="740384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Jokerman" pitchFamily="82" charset="0"/>
              </a:rPr>
              <a:t>I think that there shod be no drugs because it will make the community a better place.  Please do  not make things die like plans and other things.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" name="Picture 2" descr="http://www.gifs.net/Animation11/Holidays/Fireworks_and_Firecrackers/Sparkl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286000"/>
            <a:ext cx="609600" cy="1190625"/>
          </a:xfrm>
          <a:prstGeom prst="rect">
            <a:avLst/>
          </a:prstGeom>
          <a:noFill/>
        </p:spPr>
      </p:pic>
      <p:pic>
        <p:nvPicPr>
          <p:cNvPr id="4" name="Picture 2" descr=" Patriotic Animation _ dinamobomb 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81000"/>
            <a:ext cx="2362200" cy="1771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ishegasofmotherhood.com/columns/wp-content/uploads/2012/09/911-flags-in-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14380">
            <a:off x="228600" y="4648200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 will not let people brake down and so I will make the </a:t>
            </a:r>
            <a:r>
              <a:rPr lang="en-US" dirty="0" smtClean="0">
                <a:solidFill>
                  <a:srgbClr val="FF0000"/>
                </a:solidFill>
              </a:rPr>
              <a:t>gas prices </a:t>
            </a:r>
            <a:r>
              <a:rPr lang="en-US" dirty="0" smtClean="0">
                <a:solidFill>
                  <a:srgbClr val="FF0000"/>
                </a:solidFill>
              </a:rPr>
              <a:t>to $o and 0 </a:t>
            </a:r>
            <a:r>
              <a:rPr lang="en-US" smtClean="0">
                <a:solidFill>
                  <a:srgbClr val="FF0000"/>
                </a:solidFill>
              </a:rPr>
              <a:t>sins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!!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gifs.net/Animation11/Holidays/Fireworks_and_Firecrackers/Sparkl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56861">
            <a:off x="8316563" y="5025676"/>
            <a:ext cx="609600" cy="1190625"/>
          </a:xfrm>
          <a:prstGeom prst="rect">
            <a:avLst/>
          </a:prstGeom>
          <a:noFill/>
        </p:spPr>
      </p:pic>
      <p:pic>
        <p:nvPicPr>
          <p:cNvPr id="2" name="Picture 2" descr="Looping Abstract Patriotic Animated Background  - HD stock video cl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33400"/>
            <a:ext cx="40386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khead.com/blog/wp-content/uploads/2011/06/flag-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34807" cy="752095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Euclid Fraktur" pitchFamily="66" charset="2"/>
              </a:rPr>
              <a:t>I will not let people smoke because it is bad for </a:t>
            </a:r>
            <a:r>
              <a:rPr lang="en-US" dirty="0" smtClean="0">
                <a:solidFill>
                  <a:srgbClr val="FF0000"/>
                </a:solidFill>
              </a:rPr>
              <a:t>people. PLEASE do not please with surge on top.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endParaRPr lang="en-US" dirty="0"/>
          </a:p>
        </p:txBody>
      </p:sp>
      <p:pic>
        <p:nvPicPr>
          <p:cNvPr id="2" name="Picture 2" descr="http://www.gifs.net/Animation11/Holidays/Fireworks_and_Firecrackers/Sparkl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90800"/>
            <a:ext cx="609600" cy="1190625"/>
          </a:xfrm>
          <a:prstGeom prst="rect">
            <a:avLst/>
          </a:prstGeom>
          <a:noFill/>
        </p:spPr>
      </p:pic>
      <p:pic>
        <p:nvPicPr>
          <p:cNvPr id="4" name="Picture 2" descr="http://www.ironstopwindspinners.com/media/catalog/product/cache/1/image/9df78eab33525d08d6e5fb8d27136e95/d/a/da142-10_animatedpatriot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590800"/>
            <a:ext cx="5391150" cy="4933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stclipartblog.com/clipart-pics/flags-clip-ar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01200" cy="74142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63000" y="838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That is all I want to talk about . thanks for voting for me. Bye!!!!!!!! 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125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21</cp:revision>
  <dcterms:created xsi:type="dcterms:W3CDTF">2012-10-01T19:41:36Z</dcterms:created>
  <dcterms:modified xsi:type="dcterms:W3CDTF">2012-12-03T20:45:15Z</dcterms:modified>
</cp:coreProperties>
</file>