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7736-4AA5-416E-AEB3-EC502D5E3168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EB98-6EA4-40AE-98B8-0A1951F1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7736-4AA5-416E-AEB3-EC502D5E3168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EB98-6EA4-40AE-98B8-0A1951F1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7736-4AA5-416E-AEB3-EC502D5E3168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EB98-6EA4-40AE-98B8-0A1951F1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7736-4AA5-416E-AEB3-EC502D5E3168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EB98-6EA4-40AE-98B8-0A1951F1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7736-4AA5-416E-AEB3-EC502D5E3168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EB98-6EA4-40AE-98B8-0A1951F1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7736-4AA5-416E-AEB3-EC502D5E3168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EB98-6EA4-40AE-98B8-0A1951F1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7736-4AA5-416E-AEB3-EC502D5E3168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EB98-6EA4-40AE-98B8-0A1951F1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7736-4AA5-416E-AEB3-EC502D5E3168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EB98-6EA4-40AE-98B8-0A1951F1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7736-4AA5-416E-AEB3-EC502D5E3168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EB98-6EA4-40AE-98B8-0A1951F1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7736-4AA5-416E-AEB3-EC502D5E3168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EB98-6EA4-40AE-98B8-0A1951F1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7736-4AA5-416E-AEB3-EC502D5E3168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EB98-6EA4-40AE-98B8-0A1951F1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57736-4AA5-416E-AEB3-EC502D5E3168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6EB98-6EA4-40AE-98B8-0A1951F19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wilder\Local Settings\Temporary Internet Files\Content.IE5\QLRCUAAR\MP9004390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PRESIDENT OF THE USA</a:t>
            </a:r>
            <a:endParaRPr lang="en-US" dirty="0"/>
          </a:p>
        </p:txBody>
      </p:sp>
      <p:pic>
        <p:nvPicPr>
          <p:cNvPr id="1026" name="Picture 2" descr="L:\CLASSES\3-Karr\karr pics\P1000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352800"/>
            <a:ext cx="2438400" cy="325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Documents and Settings\wilder\Local Settings\Temporary Internet Files\Content.IE5\ICAKP2D3\MC90030559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828800"/>
            <a:ext cx="1662379" cy="1764792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4114800" y="4038600"/>
            <a:ext cx="914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agnetic Disk 12"/>
          <p:cNvSpPr/>
          <p:nvPr/>
        </p:nvSpPr>
        <p:spPr>
          <a:xfrm>
            <a:off x="4114800" y="3657600"/>
            <a:ext cx="914400" cy="1069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gnetic Disk 13"/>
          <p:cNvSpPr/>
          <p:nvPr/>
        </p:nvSpPr>
        <p:spPr>
          <a:xfrm>
            <a:off x="4114800" y="3813048"/>
            <a:ext cx="914400" cy="12161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agnetic Disk 14"/>
          <p:cNvSpPr/>
          <p:nvPr/>
        </p:nvSpPr>
        <p:spPr>
          <a:xfrm>
            <a:off x="4114800" y="3505200"/>
            <a:ext cx="914400" cy="12161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wilder\Local Settings\Temporary Internet Files\Content.IE5\ICAKP2D3\MP9102209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Hi    these are the things that I would do in my presidency.</a:t>
            </a:r>
            <a:endParaRPr lang="en-US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3934"/>
            <a:ext cx="16658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C:\Documents and Settings\wilder\Local Settings\Temporary Internet Files\Content.IE5\LLL8EVZL\MP90040709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09800"/>
            <a:ext cx="2286000" cy="14168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durden\Local Settings\Temporary Internet Files\Content.IE5\ACTGN96L\MP900422257[1].jpg"/>
          <p:cNvPicPr>
            <a:picLocks noChangeAspect="1" noChangeArrowheads="1"/>
          </p:cNvPicPr>
          <p:nvPr/>
        </p:nvPicPr>
        <p:blipFill>
          <a:blip r:embed="rId2" cstate="print"/>
          <a:srcRect t="15820" b="9038"/>
          <a:stretch>
            <a:fillRect/>
          </a:stretch>
        </p:blipFill>
        <p:spPr bwMode="auto">
          <a:xfrm>
            <a:off x="3429000" y="685800"/>
            <a:ext cx="5478706" cy="6172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 will not let people abuse there dog. Or any animal.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wilder\Local Settings\Temporary Internet Files\Content.IE5\QLRCUAAR\MP9004224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 will give more defenses to the military . To protect us.</a:t>
            </a:r>
            <a:endParaRPr lang="en-US" dirty="0"/>
          </a:p>
        </p:txBody>
      </p:sp>
      <p:pic>
        <p:nvPicPr>
          <p:cNvPr id="4102" name="Picture 6" descr="C:\Documents and Settings\wilder\Local Settings\Temporary Internet Files\Content.IE5\LLL8EVZL\MC9003378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953000"/>
            <a:ext cx="1835201" cy="1451153"/>
          </a:xfrm>
          <a:prstGeom prst="rect">
            <a:avLst/>
          </a:prstGeom>
          <a:noFill/>
        </p:spPr>
      </p:pic>
      <p:pic>
        <p:nvPicPr>
          <p:cNvPr id="4105" name="Picture 9" descr="C:\Documents and Settings\wilder\Local Settings\Temporary Internet Files\Content.IE5\XV98JHAU\MC900367372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876800"/>
            <a:ext cx="1839773" cy="6437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Documents and Settings\wilder\Local Settings\Temporary Internet Files\Content.IE5\XV98JHAU\MC9000567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9" y="0"/>
            <a:ext cx="92202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 will give children more time to exercise. More specials to.</a:t>
            </a:r>
            <a:endParaRPr lang="en-U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3934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C:\Documents and Settings\wilder\Local Settings\Temporary Internet Files\Content.IE5\QLRCUAAR\MC90023347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848" y="5562600"/>
            <a:ext cx="4513152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wilder\Local Settings\Temporary Internet Files\Content.IE5\QLRCUAAR\MC90043485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 will give more equipment to  the police. To catch </a:t>
            </a:r>
            <a:r>
              <a:rPr lang="en-US" smtClean="0"/>
              <a:t>people who </a:t>
            </a:r>
            <a:r>
              <a:rPr lang="en-US" dirty="0" smtClean="0"/>
              <a:t>abuse the law .  </a:t>
            </a:r>
            <a:endParaRPr lang="en-US" dirty="0"/>
          </a:p>
        </p:txBody>
      </p:sp>
      <p:pic>
        <p:nvPicPr>
          <p:cNvPr id="2050" name="Picture 2" descr="C:\Documents and Settings\wilder\Local Settings\Temporary Internet Files\Content.IE5\XV98JHAU\MC90005794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486400"/>
            <a:ext cx="1810512" cy="85313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59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PRESIDENT OF THE USA</vt:lpstr>
      <vt:lpstr>Hi    these are the things that I would do in my presidency.</vt:lpstr>
      <vt:lpstr>I will not let people abuse there dog. Or any animal.</vt:lpstr>
      <vt:lpstr>I will give more defenses to the military . To protect us.</vt:lpstr>
      <vt:lpstr>I will give children more time to exercise. More specials to.</vt:lpstr>
      <vt:lpstr>  I will give more equipment to  the police. To catch people who abuse the law .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rdurden</cp:lastModifiedBy>
  <cp:revision>25</cp:revision>
  <dcterms:created xsi:type="dcterms:W3CDTF">2012-10-01T19:42:22Z</dcterms:created>
  <dcterms:modified xsi:type="dcterms:W3CDTF">2012-12-03T21:22:03Z</dcterms:modified>
</cp:coreProperties>
</file>