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73" d="100"/>
          <a:sy n="73" d="100"/>
        </p:scale>
        <p:origin x="-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 descr="http://c.editingmyspace.com/files/en/backgrounds/valentines.day.backgrounds/valentines_day_background_0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534400" cy="758952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514600" y="1295400"/>
            <a:ext cx="6019800" cy="4470400"/>
            <a:chOff x="2895600" y="2387600"/>
            <a:chExt cx="6019800" cy="4470400"/>
          </a:xfrm>
        </p:grpSpPr>
        <p:pic>
          <p:nvPicPr>
            <p:cNvPr id="6145" name="Picture 1" descr="L:\CLASSES\3-Hubbs\hubbs pics\P1000416.JP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95600" y="2387600"/>
              <a:ext cx="3352800" cy="447040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</p:pic>
        <p:sp>
          <p:nvSpPr>
            <p:cNvPr id="4" name="Flowchart: Connector 3"/>
            <p:cNvSpPr/>
            <p:nvPr/>
          </p:nvSpPr>
          <p:spPr>
            <a:xfrm>
              <a:off x="4114800" y="3759200"/>
              <a:ext cx="1219200" cy="228600"/>
            </a:xfrm>
            <a:prstGeom prst="flowChartConnector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Callout 7"/>
            <p:cNvSpPr/>
            <p:nvPr/>
          </p:nvSpPr>
          <p:spPr>
            <a:xfrm>
              <a:off x="5486400" y="2463800"/>
              <a:ext cx="3429000" cy="2362200"/>
            </a:xfrm>
            <a:prstGeom prst="wedgeEllipseCallout">
              <a:avLst>
                <a:gd name="adj1" fmla="val -57023"/>
                <a:gd name="adj2" fmla="val 82408"/>
              </a:avLst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President of the USA</a:t>
              </a:r>
              <a:endParaRPr lang="en-US" dirty="0"/>
            </a:p>
          </p:txBody>
        </p:sp>
        <p:sp>
          <p:nvSpPr>
            <p:cNvPr id="11" name="8-Point Star 10"/>
            <p:cNvSpPr/>
            <p:nvPr/>
          </p:nvSpPr>
          <p:spPr>
            <a:xfrm>
              <a:off x="3429000" y="5943600"/>
              <a:ext cx="609600" cy="457200"/>
            </a:xfrm>
            <a:prstGeom prst="star8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Flowchart: Magnetic Disk 8"/>
            <p:cNvSpPr/>
            <p:nvPr/>
          </p:nvSpPr>
          <p:spPr>
            <a:xfrm>
              <a:off x="4419600" y="3149600"/>
              <a:ext cx="685800" cy="762000"/>
            </a:xfrm>
            <a:prstGeom prst="flowChartMagneticDisk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USA</a:t>
              </a:r>
              <a:endParaRPr lang="en-US" dirty="0"/>
            </a:p>
          </p:txBody>
        </p:sp>
      </p:grpSp>
    </p:spTree>
  </p:cSld>
  <p:clrMapOvr>
    <a:masterClrMapping/>
  </p:clrMapOvr>
  <p:transition spd="med">
    <p:circl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77200" cy="4422775"/>
          </a:xfrm>
        </p:spPr>
        <p:txBody>
          <a:bodyPr>
            <a:normAutofit/>
          </a:bodyPr>
          <a:lstStyle/>
          <a:p>
            <a:r>
              <a:rPr lang="en-US" dirty="0" smtClean="0"/>
              <a:t>I am President of the United States of America. I will lower gas prices. Because it is too much  money. And I will talk to the people that work their!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2" name="Picture 2" descr="http://www.gaspumps.info/gallery/d/10957-2/johnsons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0"/>
            <a:ext cx="2948915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5364162"/>
          </a:xfrm>
        </p:spPr>
        <p:txBody>
          <a:bodyPr/>
          <a:lstStyle/>
          <a:p>
            <a:r>
              <a:rPr lang="en-US" dirty="0" smtClean="0"/>
              <a:t>I think kids need more Recess. Because kids think too   hard. I would talk to the teachers about it.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http://www.pinktentacle.com/images/octopus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0"/>
            <a:ext cx="3238500" cy="1813007"/>
          </a:xfrm>
          <a:prstGeom prst="rect">
            <a:avLst/>
          </a:prstGeom>
          <a:noFill/>
        </p:spPr>
      </p:pic>
      <p:pic>
        <p:nvPicPr>
          <p:cNvPr id="4100" name="Picture 4" descr="http://www.graham.k12.ok.us/playground_equipme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524000"/>
            <a:ext cx="2667000" cy="2000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5821362"/>
          </a:xfrm>
        </p:spPr>
        <p:txBody>
          <a:bodyPr/>
          <a:lstStyle/>
          <a:p>
            <a:r>
              <a:rPr lang="en-US" dirty="0" smtClean="0"/>
              <a:t>I think they should let the people in concerts free! Because some people are poor. I would talk to the concert people about it!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6386" name="Picture 2" descr="http://media.bransontourismcenter.com/images/main_property_images/su_legendsincon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95400"/>
            <a:ext cx="2020455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5059362"/>
          </a:xfrm>
        </p:spPr>
        <p:txBody>
          <a:bodyPr/>
          <a:lstStyle/>
          <a:p>
            <a:r>
              <a:rPr lang="en-US" dirty="0" smtClean="0"/>
              <a:t>I think kids need </a:t>
            </a:r>
            <a:r>
              <a:rPr lang="en-US" smtClean="0"/>
              <a:t>more candy </a:t>
            </a:r>
            <a:r>
              <a:rPr lang="en-US" dirty="0" smtClean="0"/>
              <a:t>at school. Because we just need more candy. I would hang up sings on schools.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5364" name="Picture 4" descr="http://obsoletegamer.com/wp-content/uploads/2012/02/Cand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85800"/>
            <a:ext cx="3124200" cy="25033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973762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 would make sure everybody follows my laws. If not somebody would get hurt. I would put up sings everywhere  </a:t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://www.simplesend.com/simple/uploadedimages/000468/Taste_of_Soul___Lots_of_peo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371600"/>
            <a:ext cx="3733800" cy="2516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ut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</TotalTime>
  <Words>135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Slide 1</vt:lpstr>
      <vt:lpstr>I am President of the United States of America. I will lower gas prices. Because it is too much  money. And I will talk to the people that work their! </vt:lpstr>
      <vt:lpstr>I think kids need more Recess. Because kids think too   hard. I would talk to the teachers about it. </vt:lpstr>
      <vt:lpstr>I think they should let the people in concerts free! Because some people are poor. I would talk to the concert people about it! </vt:lpstr>
      <vt:lpstr>I think kids need more candy at school. Because we just need more candy. I would hang up sings on schools. </vt:lpstr>
      <vt:lpstr>I would make sure everybody follows my laws. If not somebody would get hurt. I would put up sings everywhere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24</cp:revision>
  <dcterms:created xsi:type="dcterms:W3CDTF">2012-10-04T19:33:17Z</dcterms:created>
  <dcterms:modified xsi:type="dcterms:W3CDTF">2012-11-29T21:26:42Z</dcterms:modified>
</cp:coreProperties>
</file>