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18AF-2C29-44E3-8236-87BB8AFA71B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6B9FB-1ACD-41A3-A30B-1471A36C5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B9FB-1ACD-41A3-A30B-1471A36C51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2A5C-DF24-45AB-9083-BF75C1D7A2F7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6DD79-7467-48CD-AAAF-F71632949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CLASSES\3-Karr\karr pics\P1000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3000"/>
            <a:ext cx="3505200" cy="472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5-Point Star 7"/>
          <p:cNvSpPr/>
          <p:nvPr/>
        </p:nvSpPr>
        <p:spPr>
          <a:xfrm>
            <a:off x="4038600" y="2590800"/>
            <a:ext cx="228600" cy="3048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962400" y="2590800"/>
            <a:ext cx="228600" cy="3048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1393032">
            <a:off x="3369552" y="2566773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3810000" y="2057400"/>
            <a:ext cx="914400" cy="914400"/>
          </a:xfrm>
          <a:prstGeom prst="can">
            <a:avLst>
              <a:gd name="adj" fmla="val 18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4038600" y="2362200"/>
            <a:ext cx="228600" cy="3048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4038600" y="2743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ilder\Local Settings\Temporary Internet Files\Content.IE5\UDD6U89W\MP9001777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6" y="-25400"/>
            <a:ext cx="9105254" cy="688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3962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 for electing me so I am the President of the United States of America. I may not be the greatest president but I am here. I will lower gas prices everywhere in the U.S. I will stop all the wars in my term.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pocanticohills.org/election/p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62424"/>
            <a:ext cx="3762375" cy="26955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asgrace.files.wordpress.com/2011/10/us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will make new laws such as NO smoking in public areas. Because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can get lung cancer.  I am very smart. I will lower taxes to $18.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http://www.dreamstime.com/mony-down-the-drain-thumb12407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2847975" cy="42862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mericasolidarity.org/wp-content/uploads/2011/06/American-Patri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2895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 this economy prices are terrible!  I will fix it. I will make everything cheaper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www.michigan.gov/images/mde/chalk_30485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15" y="0"/>
            <a:ext cx="9193615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751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will invest in education.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will make America a better place.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http://upload.wikimedia.org/wikipedia/commons/thumb/7/70/United_States_(orthographic_projection).svg/220px-United_States_(orthographic_projection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canticohills.org/election/p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30"/>
            <a:ext cx="9144000" cy="68626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76200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Once again thank you for electing </a:t>
            </a:r>
            <a:r>
              <a:rPr lang="en-US" b="1" i="1" dirty="0" smtClean="0">
                <a:solidFill>
                  <a:schemeClr val="bg1"/>
                </a:solidFill>
              </a:rPr>
              <a:t>me.</a:t>
            </a:r>
            <a:r>
              <a:rPr lang="en-US" b="1" dirty="0" smtClean="0">
                <a:solidFill>
                  <a:schemeClr val="bg1"/>
                </a:solidFill>
              </a:rPr>
              <a:t> I will make this the </a:t>
            </a:r>
            <a:r>
              <a:rPr lang="en-US" b="1" i="1" dirty="0" smtClean="0">
                <a:solidFill>
                  <a:srgbClr val="FF0000"/>
                </a:solidFill>
              </a:rPr>
              <a:t>BEST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4 years of your life.  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134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Thank you for electing me so I am the President of the United States of America. I may not be the greatest president but I am here. I will lower gas prices everywhere in the U.S. I will stop all the wars in my term.  </vt:lpstr>
      <vt:lpstr>I will make new laws such as NO smoking in public areas. Because YOU can get lung cancer.  I am very smart. I will lower taxes to $18. </vt:lpstr>
      <vt:lpstr>In this economy prices are terrible!  I will fix it. I will make everything cheaper</vt:lpstr>
      <vt:lpstr>Slide 5</vt:lpstr>
      <vt:lpstr>Once again thank you for electing me. I will make this the BEST 4 years of your life.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21</cp:revision>
  <dcterms:created xsi:type="dcterms:W3CDTF">2012-10-01T19:45:05Z</dcterms:created>
  <dcterms:modified xsi:type="dcterms:W3CDTF">2012-12-03T20:49:52Z</dcterms:modified>
</cp:coreProperties>
</file>