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1A3F-DCB6-4704-B3C9-BE03BF65E5D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D785-A8E8-4604-BA9C-BE0673DCE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0">
              <a:srgbClr val="A603AB"/>
            </a:gs>
            <a:gs pos="3000">
              <a:srgbClr val="7030A0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28600"/>
            <a:ext cx="7467600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Mrs. President!!!</a:t>
            </a:r>
            <a:endParaRPr lang="en-US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0" y="2209800"/>
            <a:ext cx="2438400" cy="3860800"/>
            <a:chOff x="2971800" y="2133600"/>
            <a:chExt cx="2438400" cy="3860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026" name="Picture 2" descr="L:\CLASSES\3-Karr\karr pics\P100043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2743200"/>
              <a:ext cx="2438400" cy="3251200"/>
            </a:xfrm>
            <a:prstGeom prst="rect">
              <a:avLst/>
            </a:prstGeom>
            <a:ln w="190500" cap="sq">
              <a:solidFill>
                <a:schemeClr val="accent4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  <a:softEdge rad="63500"/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relaxedInset"/>
              <a:extrusionClr>
                <a:srgbClr val="000000"/>
              </a:extrusionClr>
            </a:sp3d>
          </p:spPr>
        </p:pic>
        <p:sp>
          <p:nvSpPr>
            <p:cNvPr id="5" name="Heart 4"/>
            <p:cNvSpPr/>
            <p:nvPr/>
          </p:nvSpPr>
          <p:spPr>
            <a:xfrm rot="10800000">
              <a:off x="3429000" y="3429000"/>
              <a:ext cx="1600200" cy="83820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3733800" y="2133600"/>
              <a:ext cx="914400" cy="1752600"/>
            </a:xfrm>
            <a:prstGeom prst="can">
              <a:avLst>
                <a:gd name="adj" fmla="val 1641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Smiley Face 7"/>
            <p:cNvSpPr/>
            <p:nvPr/>
          </p:nvSpPr>
          <p:spPr>
            <a:xfrm>
              <a:off x="3962400" y="2971800"/>
              <a:ext cx="533400" cy="38100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http://www.ushistory.org/betsy/more/flags/usflag64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583657"/>
            <a:ext cx="3429000" cy="1950243"/>
          </a:xfrm>
          <a:prstGeom prst="rect">
            <a:avLst/>
          </a:prstGeom>
          <a:noFill/>
        </p:spPr>
      </p:pic>
      <p:pic>
        <p:nvPicPr>
          <p:cNvPr id="6148" name="Picture 4" descr="http://www.ushistory.org/betsy/more/flags/usflag64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43200"/>
            <a:ext cx="2971800" cy="1690211"/>
          </a:xfrm>
          <a:prstGeom prst="rect">
            <a:avLst/>
          </a:prstGeom>
          <a:noFill/>
        </p:spPr>
      </p:pic>
      <p:pic>
        <p:nvPicPr>
          <p:cNvPr id="6150" name="Picture 6" descr="http://www.hardmoneyarizona.net/wp-content/uploads/2012/08/money_stack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85800"/>
            <a:ext cx="1524000" cy="1905000"/>
          </a:xfrm>
          <a:prstGeom prst="rect">
            <a:avLst/>
          </a:prstGeom>
          <a:noFill/>
        </p:spPr>
      </p:pic>
      <p:pic>
        <p:nvPicPr>
          <p:cNvPr id="6152" name="Picture 8" descr="http://www.hardmoneyarizona.net/wp-content/uploads/2012/08/money_stack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667250"/>
            <a:ext cx="1752600" cy="2190750"/>
          </a:xfrm>
          <a:prstGeom prst="rect">
            <a:avLst/>
          </a:prstGeom>
          <a:noFill/>
        </p:spPr>
      </p:pic>
      <p:pic>
        <p:nvPicPr>
          <p:cNvPr id="6154" name="Picture 10" descr="http://dsc.discovery.com/news/2009/07/02/gallery/fireworks-324x2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67200"/>
            <a:ext cx="2965667" cy="1876425"/>
          </a:xfrm>
          <a:prstGeom prst="rect">
            <a:avLst/>
          </a:prstGeom>
          <a:noFill/>
        </p:spPr>
      </p:pic>
      <p:pic>
        <p:nvPicPr>
          <p:cNvPr id="3" name="Picture 2" descr="http://suziegilbert.files.wordpress.com/2012/01/american_bald_eagle_in_flight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228600"/>
            <a:ext cx="2667000" cy="2000250"/>
          </a:xfrm>
          <a:prstGeom prst="rect">
            <a:avLst/>
          </a:prstGeom>
          <a:noFill/>
        </p:spPr>
      </p:pic>
      <p:pic>
        <p:nvPicPr>
          <p:cNvPr id="6147" name="Picture 3" descr="C:\Documents and Settings\wilder\Local Settings\Temporary Internet Files\Content.IE5\6R3O14RT\MP900422836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5087111"/>
            <a:ext cx="1383507" cy="1770889"/>
          </a:xfrm>
          <a:prstGeom prst="rect">
            <a:avLst/>
          </a:prstGeom>
          <a:noFill/>
        </p:spPr>
      </p:pic>
      <p:pic>
        <p:nvPicPr>
          <p:cNvPr id="4" name="Picture 4" descr="C:\Documents and Settings\wilder\Local Settings\Temporary Internet Files\Content.IE5\DVGN4NST\MP900448754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1905000"/>
            <a:ext cx="1295400" cy="86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you for electing me as your president. As your president </a:t>
            </a:r>
          </a:p>
          <a:p>
            <a:pPr>
              <a:buNone/>
            </a:pPr>
            <a:r>
              <a:rPr lang="en-US" dirty="0" smtClean="0"/>
              <a:t>gas prices are to high </a:t>
            </a:r>
            <a:r>
              <a:rPr lang="en-US" dirty="0" err="1" smtClean="0"/>
              <a:t>hun</a:t>
            </a:r>
            <a:r>
              <a:rPr lang="en-US" dirty="0" smtClean="0"/>
              <a:t>. Well as your president I will cut the gas prices to $0.00 so if you need fuel you will have to pay nothing because it’s FREE!!!!!!!!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u"/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 kids all over the world are telling me they are not getting</a:t>
            </a:r>
          </a:p>
          <a:p>
            <a:pPr>
              <a:buNone/>
            </a:pPr>
            <a:r>
              <a:rPr lang="en-US" dirty="0" smtClean="0"/>
              <a:t>Enough recess teachers and I will NOT approve that at all!!!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allstcheatsheet.com/wp-content/uploads/2012/09/Cigaret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3224"/>
            <a:ext cx="9144000" cy="687122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Also I order you NOT to smoke. You know why? BECAUSE!!! </a:t>
            </a:r>
          </a:p>
          <a:p>
            <a:pPr>
              <a:buNone/>
            </a:pPr>
            <a:r>
              <a:rPr lang="en-US" dirty="0" smtClean="0"/>
              <a:t>If you smoke to much you will get CANSER!!!and that’s bad.</a:t>
            </a:r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2" name="explod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http://farm2.static.flickr.com/1074/814228884_016f7aa4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1" y="1167957"/>
            <a:ext cx="502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2F57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2F57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Ok ok my dad would kill those zombies puny little shaking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2F57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money maker.</a:t>
            </a:r>
            <a:r>
              <a:rPr lang="en-US" dirty="0" smtClean="0">
                <a:solidFill>
                  <a:srgbClr val="F2F571"/>
                </a:solidFill>
                <a:latin typeface="Brush Script MT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2F571"/>
                </a:solidFill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will fix this one. Like if we had a…ZOMBIE I</a:t>
            </a:r>
            <a:endParaRPr lang="en-US" sz="3600" dirty="0" smtClean="0">
              <a:latin typeface="Brush Script MT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2F571"/>
                </a:solidFill>
                <a:latin typeface="Brush Script MT" pitchFamily="66" charset="0"/>
                <a:ea typeface="Calibri" pitchFamily="34" charset="0"/>
                <a:cs typeface="Times New Roman" pitchFamily="18" charset="0"/>
              </a:rPr>
              <a:t>INVATION.My dad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</a:endParaRPr>
          </a:p>
        </p:txBody>
      </p:sp>
    </p:spTree>
  </p:cSld>
  <p:clrMapOvr>
    <a:masterClrMapping/>
  </p:clrMapOvr>
  <p:transition>
    <p:pull dir="rd"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k7.picdn.net/shutterstock/videos/2525873/preview/stock-footage-money-background-dollars-loop-able-d-animation-vertical-ver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91341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 if you like me for president I will give you a lollypop!!!!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promise you I will be the best president I can be.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Oh! I forgot about the poor. You will have 1,000,000,000,000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$.You will be lucky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duckys.Well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bye!!!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Mrs. President!!!</vt:lpstr>
      <vt:lpstr>Slide 2</vt:lpstr>
      <vt:lpstr>Slide 3</vt:lpstr>
      <vt:lpstr>Slide 4</vt:lpstr>
      <vt:lpstr>Slide 5</vt:lpstr>
      <vt:lpstr>Slide 6</vt:lpstr>
    </vt:vector>
  </TitlesOfParts>
  <Company>Springfield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rdurden</dc:creator>
  <cp:lastModifiedBy>wilder</cp:lastModifiedBy>
  <cp:revision>16</cp:revision>
  <dcterms:created xsi:type="dcterms:W3CDTF">2012-10-01T21:05:37Z</dcterms:created>
  <dcterms:modified xsi:type="dcterms:W3CDTF">2012-12-03T21:06:17Z</dcterms:modified>
</cp:coreProperties>
</file>