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FB5B-066A-438A-A7E6-D226E4B65F84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7EC-BE60-4737-8DD3-E3E62F9C9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  <p:sndAc>
      <p:stSnd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FB5B-066A-438A-A7E6-D226E4B65F84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7EC-BE60-4737-8DD3-E3E62F9C9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  <p:sndAc>
      <p:stSnd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FB5B-066A-438A-A7E6-D226E4B65F84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7EC-BE60-4737-8DD3-E3E62F9C9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  <p:sndAc>
      <p:stSnd>
        <p:snd r:embed="rId1" name="cashreg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FB5B-066A-438A-A7E6-D226E4B65F84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7EC-BE60-4737-8DD3-E3E62F9C9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  <p:sndAc>
      <p:stSnd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FB5B-066A-438A-A7E6-D226E4B65F84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7EC-BE60-4737-8DD3-E3E62F9C9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  <p:sndAc>
      <p:stSnd>
        <p:snd r:embed="rId1" name="cashreg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FB5B-066A-438A-A7E6-D226E4B65F84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7EC-BE60-4737-8DD3-E3E62F9C9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  <p:sndAc>
      <p:stSnd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FB5B-066A-438A-A7E6-D226E4B65F84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7EC-BE60-4737-8DD3-E3E62F9C9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  <p:sndAc>
      <p:stSnd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FB5B-066A-438A-A7E6-D226E4B65F84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7EC-BE60-4737-8DD3-E3E62F9C9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  <p:sndAc>
      <p:stSnd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FB5B-066A-438A-A7E6-D226E4B65F84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7EC-BE60-4737-8DD3-E3E62F9C9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  <p:sndAc>
      <p:stSnd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FB5B-066A-438A-A7E6-D226E4B65F84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7EC-BE60-4737-8DD3-E3E62F9C9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  <p:sndAc>
      <p:stSnd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FB5B-066A-438A-A7E6-D226E4B65F84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7EC-BE60-4737-8DD3-E3E62F9C9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  <p:sndAc>
      <p:stSnd>
        <p:snd r:embed="rId1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0FB5B-066A-438A-A7E6-D226E4B65F84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747EC-BE60-4737-8DD3-E3E62F9C9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d"/>
    <p:sndAc>
      <p:stSnd>
        <p:snd r:embed="rId13" name="cashreg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google.com/url?source=imglanding&amp;ct=img&amp;q=http://2.bp.blogspot.com/_1as5cgzysyk/Sd73_znSRmI/AAAAAAAABYI/-CLTl8r9lb4/s400/U.S.+Presidents.jpeg&amp;sa=X&amp;ei=RZ6JUNCAEoKi9QTAmYCgAg&amp;ved=0CAsQ8wc4bA&amp;usg=AFQjCNFaoiuysbH4WCA-GP-3QJWzXy8Co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400" y="0"/>
            <a:ext cx="9144000" cy="6858000"/>
          </a:xfrm>
          <a:prstGeom prst="ellipseRibbon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L:\CLASSES\3-Hubbs\hubbs pics\P10004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905000"/>
            <a:ext cx="3505200" cy="4673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7" name="Oval Callout 16"/>
          <p:cNvSpPr/>
          <p:nvPr/>
        </p:nvSpPr>
        <p:spPr>
          <a:xfrm>
            <a:off x="5334000" y="3352800"/>
            <a:ext cx="2438400" cy="1524000"/>
          </a:xfrm>
          <a:prstGeom prst="wedgeEllipseCallout">
            <a:avLst>
              <a:gd name="adj1" fmla="val -80912"/>
              <a:gd name="adj2" fmla="val 79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I'm your President. I will do what I say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657600" y="2514600"/>
            <a:ext cx="1524000" cy="1752600"/>
            <a:chOff x="3886200" y="2438400"/>
            <a:chExt cx="1524000" cy="1752600"/>
          </a:xfrm>
        </p:grpSpPr>
        <p:sp>
          <p:nvSpPr>
            <p:cNvPr id="20" name="Oval 19"/>
            <p:cNvSpPr/>
            <p:nvPr/>
          </p:nvSpPr>
          <p:spPr>
            <a:xfrm>
              <a:off x="3886200" y="3429000"/>
              <a:ext cx="15240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gnetic Disk 23"/>
            <p:cNvSpPr/>
            <p:nvPr/>
          </p:nvSpPr>
          <p:spPr>
            <a:xfrm>
              <a:off x="4038600" y="2438400"/>
              <a:ext cx="1143000" cy="14478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Connector 26"/>
          <p:cNvCxnSpPr/>
          <p:nvPr/>
        </p:nvCxnSpPr>
        <p:spPr>
          <a:xfrm>
            <a:off x="0" y="2514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C:\Documents and Settings\wilder\Local Settings\Temporary Internet Files\Content.IE5\QHPU8D0T\MM900336356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971800"/>
            <a:ext cx="838200" cy="838200"/>
          </a:xfrm>
          <a:prstGeom prst="rect">
            <a:avLst/>
          </a:prstGeom>
          <a:noFill/>
        </p:spPr>
      </p:pic>
      <p:sp>
        <p:nvSpPr>
          <p:cNvPr id="30" name="Down Arrow 29"/>
          <p:cNvSpPr/>
          <p:nvPr/>
        </p:nvSpPr>
        <p:spPr>
          <a:xfrm flipH="1">
            <a:off x="3886199" y="2743200"/>
            <a:ext cx="228601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entagon 30"/>
          <p:cNvSpPr/>
          <p:nvPr/>
        </p:nvSpPr>
        <p:spPr>
          <a:xfrm rot="10648785">
            <a:off x="3284608" y="2835970"/>
            <a:ext cx="762000" cy="381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4876800" y="3200400"/>
            <a:ext cx="762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entagon 32"/>
          <p:cNvSpPr/>
          <p:nvPr/>
        </p:nvSpPr>
        <p:spPr>
          <a:xfrm>
            <a:off x="4876800" y="2895600"/>
            <a:ext cx="685800" cy="457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http://www.google.com/url?source=imglanding&amp;ct=img&amp;q=http://www.animateit.net/data/media/37/4thofjuly11.gif&amp;sa=X&amp;ei=3R-cUL_MG47HqAG7toHQBg&amp;ved=0CAwQ8wc&amp;usg=AFQjCNF-KTgepDSQXYmUb-7qbAtcV5zjYg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971800"/>
            <a:ext cx="2343150" cy="1905001"/>
          </a:xfrm>
          <a:prstGeom prst="wedgeRoundRectCallout">
            <a:avLst/>
          </a:prstGeom>
          <a:noFill/>
        </p:spPr>
      </p:pic>
      <p:pic>
        <p:nvPicPr>
          <p:cNvPr id="5124" name="Picture 4" descr="http://www.google.com/url?source=imglanding&amp;ct=img&amp;q=http://www.acapela-group.com/Images/unclesam_news.png&amp;sa=X&amp;ei=yyCcUJVD0M6oAZyggMgF&amp;ved=0CAsQ8wc&amp;usg=AFQjCNFjKhXMqH1nuA0tS2r16v-qKoKDj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783206"/>
            <a:ext cx="69010" cy="4571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323 0.43088 C 0.24775 0.40615 0.24323 0.41493 0.25295 0.40199 C 0.25469 0.39528 0.25504 0.38789 0.25695 0.38118 C 0.25886 0.37471 0.26268 0.36939 0.26476 0.36292 C 0.26927 0.34905 0.26389 0.3613 0.26858 0.34466 C 0.26962 0.34096 0.27136 0.33773 0.27257 0.33426 C 0.27344 0.33171 0.27379 0.32894 0.27448 0.3264 C 0.27622 0.30421 0.27518 0.27947 0.28038 0.25844 C 0.27917 0.22885 0.27813 0.19926 0.27657 0.16967 C 0.27535 0.14748 0.26997 0.12621 0.26667 0.10448 C 0.25799 0.04693 0.25157 -0.0104 0.23525 -0.06519 C 0.23143 -0.0779 0.22657 -0.1031 0.21962 -0.11234 C 0.20886 -0.12668 0.20347 -0.13361 0.19219 -0.14355 C 0.1757 -0.15811 0.18872 -0.15095 0.17639 -0.15673 C 0.15782 -0.17453 0.14011 -0.17638 0.11771 -0.18007 C 0.104 -0.18655 0.08872 -0.18632 0.07448 -0.18793 C 0.05122 -0.19834 0.0283 -0.20111 0.004 -0.20365 C -0.00416 -0.2062 -0.01198 -0.20781 -0.01962 -0.21151 C -0.02812 -0.21059 -0.03663 -0.21059 -0.04514 -0.20874 C -0.06475 -0.20458 -0.05 -0.2055 -0.06267 -0.19834 C -0.07587 -0.19071 -0.09028 -0.18493 -0.10382 -0.17753 C -0.1125 -0.16597 -0.12239 -0.15603 -0.13333 -0.14887 C -0.13455 -0.14632 -0.13541 -0.14309 -0.13715 -0.14101 C -0.14062 -0.13685 -0.14896 -0.13061 -0.14896 -0.13061 C -0.15816 -0.11258 -0.14653 -0.13269 -0.16076 -0.11743 C -0.16684 -0.11096 -0.17257 -0.10333 -0.17847 -0.09663 C -0.19375 -0.07929 -0.20243 -0.05178 -0.22153 -0.03907 C -0.2309 -0.03283 -0.24149 -0.02982 -0.25087 -0.02358 C -0.25295 -0.02219 -0.25468 -0.01965 -0.25677 -0.01826 C -0.26059 -0.01595 -0.26857 -0.01295 -0.26857 -0.01295 C -0.28125 0.00347 -0.29653 0.01595 -0.30972 0.03144 C -0.32448 0.04877 -0.3342 0.06727 -0.34514 0.08877 C -0.34583 0.09131 -0.346 0.09431 -0.34705 0.09662 C -0.3493 0.10217 -0.35486 0.11234 -0.35486 0.11234 C -0.35972 0.13245 -0.36666 0.15164 -0.37048 0.17221 C -0.36892 0.20828 -0.37118 0.22631 -0.35295 0.25058 C -0.34948 0.26398 -0.34496 0.26907 -0.33715 0.27947 C -0.3335 0.29427 -0.32413 0.29866 -0.31562 0.30814 C -0.3059 0.319 -0.31406 0.31415 -0.30382 0.31854 C -0.29514 0.33056 -0.28298 0.33796 -0.27257 0.3472 C -0.26041 0.35784 -0.25017 0.37124 -0.23923 0.38373 C -0.2342 0.38951 -0.22812 0.3932 -0.22343 0.39944 C -0.21371 0.41239 -0.20555 0.4288 -0.19809 0.44383 C -0.19618 0.44753 -0.19288 0.44914 -0.1901 0.45169 C -0.18177 0.45908 -0.17361 0.46671 -0.16475 0.47249 C -0.15833 0.48104 -0.1533 0.48266 -0.14514 0.48821 C -0.12205 0.48405 -0.0993 0.48752 -0.07639 0.49075 C 0.00955 0.52127 0.18316 0.49376 0.204 0.49353 C 0.21511 0.4896 0.22396 0.48128 0.23334 0.47249 C 0.23716 0.46879 0.24514 0.46209 0.24514 0.46209 C 0.24653 0.45955 0.24809 0.45724 0.24913 0.45423 C 0.25087 0.44914 0.25295 0.43851 0.25295 0.43851 C 0.23941 0.42649 0.24254 0.43412 0.23924 0.42025 C 0.24115 0.41239 0.2441 0.40407 0.24705 0.3969 C 0.24931 0.39135 0.2533 0.38719 0.25486 0.38118 C 0.25972 0.362 0.25782 0.37078 0.26077 0.35506 C 0.2599 0.34327 0.25955 0.32293 0.25486 0.31068 C 0.25278 0.30513 0.24705 0.29496 0.24705 0.29496 C 0.24219 0.27508 0.23455 0.2589 0.22743 0.24018 C 0.225 0.2337 0.2191 0.23024 0.2158 0.22446 C 0.21216 0.21798 0.20747 0.21267 0.204 0.20619 C 0.19497 0.18955 0.20556 0.20065 0.1941 0.19071 C 0.1882 0.17892 0.18386 0.16898 0.17639 0.15927 C 0.17188 0.14147 0.17865 0.16227 0.16667 0.14355 C 0.16476 0.14055 0.16441 0.13638 0.16285 0.13315 C 0.15851 0.12506 0.15347 0.11766 0.14913 0.10957 C 0.1375 0.08761 0.12952 0.06403 0.1099 0.05478 C 0.0974 0.03814 0.08108 0.02473 0.06476 0.01572 C 0.05347 0.00948 0.06059 0.01664 0.05104 0.0104 C 0.03316 -0.00162 0.0625 0.01318 0.03334 -2.42256E-6 C 0.02275 -0.00485 0.01111 -2.42256E-6 -2.5E-6 -2.42256E-6 " pathEditMode="relative" ptsTypes="ffffffffffffffffffffffffffffffffffffffffffffffffffffffffffffffffffffffA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C -0.00608 0.00209 -0.00833 0.00394 -0.0151 -3.33333E-6 C -0.01823 -0.00185 -0.02066 -0.00879 -0.02274 -0.01203 C -0.02726 -0.01921 -0.03055 -0.02708 -0.03628 -0.0324 C -0.04323 -0.04606 -0.05208 -0.05995 -0.05746 -0.07476 C -0.06128 -0.09953 -0.05937 -0.08356 -0.05746 -0.13125 C -0.05625 -0.15833 -0.05104 -0.18842 -0.03628 -0.2081 C -0.03368 -0.21782 -0.03368 -0.22916 -0.03021 -0.23842 C -0.02656 -0.24838 -0.02847 -0.24097 -0.02413 -0.24838 C -0.02292 -0.25023 -0.02205 -0.25231 -0.02118 -0.25463 C -0.02048 -0.25648 -0.02066 -0.25902 -0.01962 -0.26064 C -0.01753 -0.26435 -0.01198 -0.2706 -0.01198 -0.2706 C -0.01007 -0.27893 -0.00538 -0.28402 -0.00139 -0.29097 C 0.00677 -0.30463 -0.00278 -0.28958 0.00313 -0.303 C 0.00677 -0.31111 0.01233 -0.31597 0.01823 -0.32129 C 0.02483 -0.32708 0.02865 -0.33588 0.03646 -0.33935 C 0.03993 -0.34421 0.0434 -0.34745 0.04705 -0.35162 C 0.05278 -0.35833 0.05521 -0.36481 0.06215 -0.36759 C 0.06754 -0.37476 0.075 -0.37615 0.08038 -0.38379 C 0.08802 -0.39444 0.09688 -0.403 0.10764 -0.40601 C 0.11163 -0.41157 0.11597 -0.4118 0.12136 -0.41412 C 0.12292 -0.4155 0.12431 -0.41713 0.12587 -0.41828 C 0.12726 -0.41921 0.12899 -0.41898 0.13038 -0.42013 C 0.14045 -0.42824 0.12517 -0.42106 0.13802 -0.42615 C 0.14566 -0.4331 0.15469 -0.4375 0.16372 -0.4405 C 0.17049 -0.44652 0.18038 -0.45347 0.18802 -0.45648 C 0.19722 -0.46944 0.21181 -0.47361 0.22431 -0.4787 C 0.24809 -0.48819 0.22153 -0.478 0.23941 -0.4868 C 0.25 -0.49213 0.26302 -0.49351 0.27431 -0.49699 C 0.28386 -0.5 0.29479 -0.50578 0.30469 -0.50717 C 0.31979 -0.50925 0.3349 -0.51064 0.35 -0.51111 C 0.38177 -0.51226 0.41372 -0.5125 0.44549 -0.51319 C 0.49861 -0.52245 0.55226 -0.5162 0.60469 -0.50717 C 0.62552 -0.49745 0.64601 -0.4868 0.66667 -0.47685 C 0.67205 -0.4743 0.67795 -0.47361 0.68333 -0.4706 C 0.69011 -0.46689 0.69774 -0.45995 0.70469 -0.45648 C 0.70903 -0.45439 0.71372 -0.45416 0.71823 -0.45254 C 0.72431 -0.44768 0.72969 -0.44328 0.73646 -0.4405 C 0.74601 -0.43263 0.75573 -0.42754 0.76667 -0.4243 C 0.77344 -0.41967 0.78073 -0.4125 0.78802 -0.41018 C 0.79202 -0.40879 0.79601 -0.4074 0.8 -0.40601 C 0.80208 -0.40532 0.80608 -0.40393 0.80608 -0.40393 C 0.82674 -0.38703 0.84844 -0.37106 0.86667 -0.34953 C 0.87327 -0.34166 0.87969 -0.33263 0.8849 -0.32314 C 0.88698 -0.31921 0.89097 -0.31111 0.89097 -0.31111 C 0.89427 -0.29398 0.88993 -0.31134 0.89705 -0.29699 C 0.89879 -0.29351 0.89844 -0.28842 0.9 -0.28495 C 0.90122 -0.28194 0.90313 -0.27963 0.90469 -0.27685 C 0.90764 -0.25925 0.91493 -0.24351 0.91823 -0.22615 C 0.91736 -0.18865 0.9191 -0.11759 0.9 -0.08078 C 0.89844 -0.07384 0.89705 -0.06875 0.89392 -0.06273 C 0.89288 -0.05856 0.89219 -0.05439 0.89097 -0.05046 C 0.89028 -0.04814 0.88854 -0.04675 0.88802 -0.04444 C 0.88698 -0.0405 0.88733 -0.03634 0.88646 -0.0324 C 0.88455 -0.0243 0.8809 -0.01504 0.87726 -0.0081 C 0.8757 0.00325 0.87292 0.01343 0.86979 0.02431 C 0.86736 0.047 0.85851 0.06366 0.85313 0.08496 C 0.84844 0.10325 0.85208 0.09653 0.84705 0.11112 C 0.84219 0.12524 0.83733 0.13889 0.83333 0.15348 C 0.83021 0.16505 0.8309 0.16713 0.82587 0.17778 C 0.82379 0.18218 0.82049 0.18542 0.81823 0.18982 C 0.81181 0.20232 0.8066 0.21783 0.79705 0.22616 C 0.79011 0.2419 0.7816 0.25533 0.77431 0.27061 C 0.77292 0.27338 0.77153 0.27616 0.76979 0.27871 C 0.76736 0.28241 0.76215 0.28889 0.76215 0.28889 C 0.75799 0.30487 0.74636 0.31806 0.73646 0.32732 C 0.73212 0.33149 0.72969 0.33496 0.72431 0.33727 C 0.69115 0.33612 0.6658 0.33542 0.6349 0.32524 C 0.62188 0.32084 0.61146 0.3088 0.59861 0.3051 C 0.58368 0.28612 0.56215 0.27662 0.54254 0.27269 C 0.53247 0.27338 0.52222 0.27362 0.51215 0.27477 C 0.50139 0.27616 0.4908 0.28426 0.48038 0.28681 C 0.46458 0.29051 0.44948 0.29329 0.43333 0.29491 C 0.42379 0.29931 0.41684 0.29977 0.40608 0.30093 C 0.38854 0.31297 0.3882 0.30672 0.3592 0.3051 C 0.35139 0.30139 0.34306 0.29931 0.3349 0.297 C 0.32361 0.28658 0.33802 0.29885 0.32431 0.29098 C 0.32257 0.29005 0.32153 0.28774 0.31979 0.28681 C 0.31684 0.28496 0.31059 0.28287 0.31059 0.28287 C 0.30295 0.2757 0.28733 0.275 0.27726 0.27269 C 0.27083 0.26968 0.26545 0.26436 0.25903 0.26065 C 0.25764 0.25973 0.25608 0.25926 0.25452 0.25857 C 0.25191 0.25741 0.24948 0.25625 0.24705 0.25463 C 0.23958 0.25 0.23629 0.24491 0.22882 0.24237 C 0.21945 0.23403 0.21077 0.22894 0.2 0.22431 C 0.18906 0.21436 0.1757 0.20371 0.16372 0.19607 C 0.15729 0.18727 0.15 0.18149 0.14254 0.17385 C 0.13889 0.17014 0.13577 0.16505 0.13195 0.16158 C 0.12708 0.15718 0.12257 0.1551 0.11823 0.14954 C 0.11597 0.13797 0.11059 0.12778 0.10313 0.1213 C 0.0974 0.10649 0.08958 0.09329 0.08333 0.07871 C 0.07795 0.06598 0.07448 0.05255 0.06823 0.04051 C 0.06597 0.03149 0.06163 0.02431 0.05764 0.01621 C 0.05347 0.00787 0.05087 -0.00069 0.04861 -0.01018 C 0.04722 -0.01574 0.04392 -0.02384 0.04392 -0.03032 " pathEditMode="relative" ptsTypes="fffffffffffffffffffffffffffffffffffffffffffffffffffff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ages.sciencedaily.com/2009/01/090126173835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Hello its you’re president the first problem I think we need more recess. I really think so.  We need it!! A lot! I like recess a lot.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 descr="http://www.google.com/url?source=imglanding&amp;ct=img&amp;q=http://webschoolpro.com/home/wspV2/.blogs/post13373/cutemath.jpg&amp;sa=X&amp;ei=3SGcUMKrEYWWqAHJo4DQDg&amp;ved=0CAwQ8wc&amp;usg=AFQjCNElUS_7vcece_1bDQyvzn911TMIn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066800" y="6096000"/>
            <a:ext cx="76200" cy="1143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1 0.03333  0.06 0.06267  0.137 0.064  C 0.198 0.06667  0.248 0.05067  0.249 0.03067  C 0.249 0.01067  0.2 -0.008  0.138 -0.00933  C 0.107 -0.00933  0.079 -0.00667  0.059 0  C 0.03 0.00933  0.013 0.024  0.013 0.04133  C 0.013 0.05067  0.018 0.06  0.027 0.068  C 0.048 0.08533  0.089 0.09733  0.136 0.09867  C 0.191 0.10133  0.236 0.08667  0.236 0.06933  C 0.237 0.05067  0.192 0.03467  0.137 0.032  C 0.109 0.032  0.084 0.03467  0.065 0.04  C 0.04 0.04933  0.024 0.064  0.024 0.07867  C 0.024 0.08667  0.029 0.09467  0.037 0.10267  C 0.056 0.11733  0.092 0.12933  0.135 0.13067  C 0.185 0.132  0.225 0.11867  0.225 0.10267  C 0.226 0.08667  0.186 0.072  0.136 0.07067  C 0.111 0.06933  0.088 0.072  0.071 0.07733  C 0.048 0.08533  0.035 0.09733  0.035 0.112  C 0.035 0.11867  0.039 0.12667  0.046 0.13333  C 0.063 0.14667  0.096 0.15733  0.134 0.15867  C 0.179 0.15867  0.215 0.148  0.215 0.13333  C 0.215 0.11867  0.18 0.10533  0.135 0.104  C 0.113 0.104  0.092 0.10667  0.077 0.11067  C 0.056 0.11733  0.044 0.12933  0.043 0.14133  C 0.043 0.148  0.048 0.15467  0.054 0.16  C 0.069 0.17333  0.099 0.18267  0.133 0.18267  C 0.173 0.184  0.206 0.17467  0.206 0.16133  C 0.207 0.148  0.174 0.136  0.134 0.13467  C 0.114 0.13467  0.095 0.136  0.082 0.14133  C 0.063 0.14667  0.052 0.15733  0.052 0.168  C 0.052 0.17467  0.055 0.18  0.061 0.18533  C 0.075 0.19733  0.101 0.20533  0.132 0.20667  C 0.169 0.20667  0.198 0.19867  0.198 0.18667  C 0.199 0.17467  0.17 0.164  0.133 0.16267  C 0.115 0.16267  0.099 0.164  0.087 0.168  C 0.07 0.17333  0.06 0.18267  0.06 0.19333  C 0.06 0.19867  0.063 0.20267  0.068 0.208  C 0.08 0.21867  0.104 0.22533  0.132 0.22667  C 0.165 0.228  0.191 0.22  0.191 0.208  C 0.191 0.19867  0.166 0.188  0.133 0.188  C 0.116 0.18667  0.101 0.18933  0.09 0.192  C 0.075 0.19733  0.066 0.20533  0.066 0.21467  C 0.066 0.22  0.069 0.224  0.074 0.228  C 0.085 0.23733  0.107 0.244  0.131 0.24533  C 0.161 0.24667  0.185 0.23867  0.185 0.22933  C 0.185 0.21867  0.161 0.21067  0.132 0.20933  C 0.118 0.20933  0.104 0.21067  0.094 0.21467  C 0.08 0.21867  0.072 0.22533  0.072 0.23467  C 0.072 0.23867  0.075 0.24267  0.079 0.24667  C 0.089 0.25467  0.108 0.26133  0.131 0.26133  C 0.157 0.26267  0.179 0.256  0.179 0.24667  C 0.179 0.23867  0.158 0.23067  0.131 0.23067  C 0.119 0.22933  0.106 0.23067  0.097 0.23333  C 0.085 0.23867  0.078 0.24533  0.078 0.252  C 0.078 0.256  0.08 0.26  0.084 0.26267  C 0.093 0.27067  0.11 0.276  0.131 0.27733  C 0.155 0.27733  0.174 0.27067  0.174 0.264  C 0.174 0.256  0.155 0.248  0.131 0.248  C 0.119 0.248  0.108 0.24933  0.101 0.252  C 0.089 0.25467  0.083 0.26133  0.083 0.268  C 0.083 0.27067  0.085 0.27467  0.088 0.27733  C 0.096 0.28533  0.112 0.28933  0.13 0.29067  C 0.152 0.29067  0.169 0.28533  0.169 0.27867  C 0.169 0.27067  0.152 0.26533  0.131 0.264  C 0.12 0.264  0.11 0.26533  0.103 0.268  C 0.093 0.27067  0.087 0.276  0.087 0.28267  C 0.087 0.28533  0.089 0.288  0.092 0.29067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3 0  0.06 0.036  0.06 0.08  C 0.06 0.132  0.03 0.15067  0.012 0.15867  L -0.012 0.16667  C -0.03 0.17467  -0.06 0.19467  -0.06 0.25333  C -0.06 0.29067  -0.033 0.33333  0 0.33333  C 0.033 0.33333  0.06 0.29067  0.06 0.25333  C 0.06 0.19467  0.03 0.17467  0.012 0.16667  L -0.012 0.15867  C -0.03 0.15067  -0.06 0.132  -0.06 0.08  C -0.06 0.036  -0.033 0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.clipartof.com/small/439907-Royalty-Free-RF-Clip-Art-Illustration-Of-A-Cartoon-Black-And-White-Outline-Design-Of-A-Hungry-Homeless-Man-Holding-A-Fish-Bone-By-A-Trash-C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33400"/>
            <a:ext cx="8458200" cy="628937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6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I would help the homeless because they need food to survive. Who would think they don’t need a home. They would be crazy. I do not know who would not want to give homeless people a home. I would build a free apartment for them only for them.</a:t>
            </a:r>
            <a:br>
              <a:rPr lang="en-US" dirty="0" smtClean="0">
                <a:solidFill>
                  <a:srgbClr val="92D050"/>
                </a:solidFill>
              </a:rPr>
            </a:b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>
    <p:pull dir="d"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267  0.026 -0.07733  0.058 -0.07733  L 0.192 -0.07733  C 0.224 -0.07733  0.25 -0.04267  0.25 0  L 0.25 0.176  C 0.25 0.21867  0.224 0.25467  0.192 0.25467  L 0.058 0.25467  C 0.026 0.25467  0 0.21867  0 0.176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studyabroad.apguru.com/wp-content/uploads/2012/04/button_no-mat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925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My second problem is </a:t>
            </a:r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dirty="0" smtClean="0">
                <a:solidFill>
                  <a:srgbClr val="FF0000"/>
                </a:solidFill>
              </a:rPr>
              <a:t>MATH!!!!!!!!!!!!!!!!! I do not like it!!!!!!!!!!!!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No talking about math.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50" name="AutoShape 2" descr="http://fduptees.com/media/catalog/product/cache/1/image/9df78eab33525d08d6e5fb8d27136e95/_/0/_0011_layer-1-copy-blue_2_.jpg"/>
          <p:cNvSpPr>
            <a:spLocks noChangeAspect="1" noChangeArrowheads="1"/>
          </p:cNvSpPr>
          <p:nvPr/>
        </p:nvSpPr>
        <p:spPr bwMode="auto">
          <a:xfrm>
            <a:off x="155575" y="-2286000"/>
            <a:ext cx="4762500" cy="476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http://www.google.com/url?source=imglanding&amp;ct=img&amp;q=http://3.bp.blogspot.com/-wZUq5kFegT0/TVsAQXjdyzI/AAAAAAAAABA/DYqAP_ARens/s1600/no_math.jpg&amp;sa=X&amp;ei=x56JUOyOII2A9QTNqoG4Bw&amp;ved=0CAsQ8wc&amp;usg=AFQjCNESnusFvzzy9pBTnhvPi0qW8ufYD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800600"/>
            <a:ext cx="1428750" cy="1409700"/>
          </a:xfrm>
          <a:prstGeom prst="rect">
            <a:avLst/>
          </a:prstGeom>
          <a:noFill/>
        </p:spPr>
      </p:pic>
      <p:pic>
        <p:nvPicPr>
          <p:cNvPr id="3076" name="Picture 4" descr="http://www.google.com/url?source=imglanding&amp;ct=img&amp;q=http://rlv.zcache.com/i_was_told_there_would_be_no_math_involved_postage-p172502913070580395enw64_400.jpg&amp;sa=X&amp;ei=BJ-JUOClL5Km8ATfr4DgBg&amp;ved=0CAwQ8wc4JQ&amp;usg=AFQjCNHjh6RncV_RIgErvCPQBgluzQRma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4572000"/>
            <a:ext cx="1676400" cy="1676400"/>
          </a:xfrm>
          <a:prstGeom prst="rect">
            <a:avLst/>
          </a:prstGeom>
          <a:noFill/>
        </p:spPr>
      </p:pic>
      <p:pic>
        <p:nvPicPr>
          <p:cNvPr id="3" name="Picture 2" descr="http://www.google.com/url?source=imglanding&amp;ct=img&amp;q=http://webschoolpro.com/home/wspV2/.blogs/post13373/cutemath.jpg&amp;sa=X&amp;ei=3SGcUMKrEYWWqAHJo4DQDg&amp;ved=0CAwQ8wc&amp;usg=AFQjCNElUS_7vcece_1bDQyvzn911TMIn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657600"/>
            <a:ext cx="1447800" cy="21717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4  0.009 0.144  0.016 0.144  C 0.023 0.144  0.029 0.084  0.031 0  C 0.034 0.084  0.04 0.144  0.047 0.144  C 0.054 0.144  0.06 0.084  0.062 0  C 0.065 0.084  0.071 0.144  0.078 0.144  C 0.085 0.144  0.092 0.084  0.094 0  C 0.096 0.084  0.102 0.144  0.11 0.144  C 0.116 0.144  0.123 0.084  0.125 0  C 0.127 0.084  0.134 0.144  0.141 0.144  C 0.148 0.144  0.154 0.084  0.156 0  C 0.159 0.084  0.165 0.144  0.172 0.144  C 0.179 0.144  0.185 0.084  0.188 0  C 0.19 0.084  0.196 0.144  0.203 0.144  C 0.21 0.144  0.217 0.084  0.219 0  C 0.221 0.084  0.227 0.144  0.235 0.144  C 0.242 0.144  0.248 0.084 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43.tower.com/images/mm117078205/no-grades-homework-better-learning-dvd-cover-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193"/>
            <a:ext cx="9144000" cy="686219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 will make school less homework because I do not like homework. I will make the whole United States of America without any homework. Again no homework Have more pajama days!!!!!!!!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8" name="Picture 4" descr="http://3.bp.blogspot.com/_il2OaQCxEe4/TRtol0cpOfI/AAAAAAAAEIc/D-kBAbie8nI/s1600/pajama+da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419600"/>
            <a:ext cx="2667000" cy="229362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1 0.03333  0.06 0.06267  0.137 0.064  C 0.198 0.06667  0.248 0.05067  0.249 0.03067  C 0.249 0.01067  0.2 -0.008  0.138 -0.00933  C 0.107 -0.00933  0.079 -0.00667  0.059 0  C 0.03 0.00933  0.013 0.024  0.013 0.04133  C 0.013 0.05067  0.018 0.06  0.027 0.068  C 0.048 0.08533  0.089 0.09733  0.136 0.09867  C 0.191 0.10133  0.236 0.08667  0.236 0.06933  C 0.237 0.05067  0.192 0.03467  0.137 0.032  C 0.109 0.032  0.084 0.03467  0.065 0.04  C 0.04 0.04933  0.024 0.064  0.024 0.07867  C 0.024 0.08667  0.029 0.09467  0.037 0.10267  C 0.056 0.11733  0.092 0.12933  0.135 0.13067  C 0.185 0.132  0.225 0.11867  0.225 0.10267  C 0.226 0.08667  0.186 0.072  0.136 0.07067  C 0.111 0.06933  0.088 0.072  0.071 0.07733  C 0.048 0.08533  0.035 0.09733  0.035 0.112  C 0.035 0.11867  0.039 0.12667  0.046 0.13333  C 0.063 0.14667  0.096 0.15733  0.134 0.15867  C 0.179 0.15867  0.215 0.148  0.215 0.13333  C 0.215 0.11867  0.18 0.10533  0.135 0.104  C 0.113 0.104  0.092 0.10667  0.077 0.11067  C 0.056 0.11733  0.044 0.12933  0.043 0.14133  C 0.043 0.148  0.048 0.15467  0.054 0.16  C 0.069 0.17333  0.099 0.18267  0.133 0.18267  C 0.173 0.184  0.206 0.17467  0.206 0.16133  C 0.207 0.148  0.174 0.136  0.134 0.13467  C 0.114 0.13467  0.095 0.136  0.082 0.14133  C 0.063 0.14667  0.052 0.15733  0.052 0.168  C 0.052 0.17467  0.055 0.18  0.061 0.18533  C 0.075 0.19733  0.101 0.20533  0.132 0.20667  C 0.169 0.20667  0.198 0.19867  0.198 0.18667  C 0.199 0.17467  0.17 0.164  0.133 0.16267  C 0.115 0.16267  0.099 0.164  0.087 0.168  C 0.07 0.17333  0.06 0.18267  0.06 0.19333  C 0.06 0.19867  0.063 0.20267  0.068 0.208  C 0.08 0.21867  0.104 0.22533  0.132 0.22667  C 0.165 0.228  0.191 0.22  0.191 0.208  C 0.191 0.19867  0.166 0.188  0.133 0.188  C 0.116 0.18667  0.101 0.18933  0.09 0.192  C 0.075 0.19733  0.066 0.20533  0.066 0.21467  C 0.066 0.22  0.069 0.224  0.074 0.228  C 0.085 0.23733  0.107 0.244  0.131 0.24533  C 0.161 0.24667  0.185 0.23867  0.185 0.22933  C 0.185 0.21867  0.161 0.21067  0.132 0.20933  C 0.118 0.20933  0.104 0.21067  0.094 0.21467  C 0.08 0.21867  0.072 0.22533  0.072 0.23467  C 0.072 0.23867  0.075 0.24267  0.079 0.24667  C 0.089 0.25467  0.108 0.26133  0.131 0.26133  C 0.157 0.26267  0.179 0.256  0.179 0.24667  C 0.179 0.23867  0.158 0.23067  0.131 0.23067  C 0.119 0.22933  0.106 0.23067  0.097 0.23333  C 0.085 0.23867  0.078 0.24533  0.078 0.252  C 0.078 0.256  0.08 0.26  0.084 0.26267  C 0.093 0.27067  0.11 0.276  0.131 0.27733  C 0.155 0.27733  0.174 0.27067  0.174 0.264  C 0.174 0.256  0.155 0.248  0.131 0.248  C 0.119 0.248  0.108 0.24933  0.101 0.252  C 0.089 0.25467  0.083 0.26133  0.083 0.268  C 0.083 0.27067  0.085 0.27467  0.088 0.27733  C 0.096 0.28533  0.112 0.28933  0.13 0.29067  C 0.152 0.29067  0.169 0.28533  0.169 0.27867  C 0.169 0.27067  0.152 0.26533  0.131 0.264  C 0.12 0.264  0.11 0.26533  0.103 0.268  C 0.093 0.27067  0.087 0.276  0.087 0.28267  C 0.087 0.28533  0.089 0.288  0.092 0.29067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67  0.124 -0.16667  C 0.124 -0.07467  0.179 -0.00133  0.248 -0.00133  C 0.179 -0.00133  0.125 0.07467  0.125 0.16667  C 0.125 0.07467  0.069 0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147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Hello its you’re president the first problem I think we need more recess. I really think so.  We need it!! A lot! I like recess a lot.</vt:lpstr>
      <vt:lpstr>I would help the homeless because they need food to survive. Who would think they don’t need a home. They would be crazy. I do not know who would not want to give homeless people a home. I would build a free apartment for them only for them. </vt:lpstr>
      <vt:lpstr>My second problem is No MATH!!!!!!!!!!!!!!!!! I do not like it!!!!!!!!!!!!  No talking about math. </vt:lpstr>
      <vt:lpstr>I will make school less homework because I do not like homework. I will make the whole United States of America without any homework. Again no homework Have more pajama days!!!!!!!!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wilder</dc:creator>
  <cp:lastModifiedBy>wilder</cp:lastModifiedBy>
  <cp:revision>19</cp:revision>
  <dcterms:created xsi:type="dcterms:W3CDTF">2012-10-04T19:33:09Z</dcterms:created>
  <dcterms:modified xsi:type="dcterms:W3CDTF">2012-11-29T20:46:37Z</dcterms:modified>
</cp:coreProperties>
</file>