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der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6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10T14:42:43.144" idx="1">
    <p:pos x="5760" y="0"/>
    <p:text>this president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8555E-8031-40B6-9875-9294520978AA}" type="datetimeFigureOut">
              <a:rPr lang="en-US" smtClean="0"/>
              <a:t>12/10/2012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891E-1C5E-4032-B01D-260E6C156C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E891E-1C5E-4032-B01D-260E6C156C4D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E363-788A-44F6-AB41-F2DFEEB6E031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C539-24E6-4B38-A5EF-DB8A86E7F4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8915400" cy="6589295"/>
            <a:chOff x="0" y="-304800"/>
            <a:chExt cx="9144000" cy="6817895"/>
          </a:xfrm>
        </p:grpSpPr>
        <p:pic>
          <p:nvPicPr>
            <p:cNvPr id="2" name="Picture 2" descr="http://www.vectorstock.com/i/composite/95,03/usa-flag-background-vector-18950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304800"/>
              <a:ext cx="9144000" cy="6817895"/>
            </a:xfrm>
            <a:prstGeom prst="rect">
              <a:avLst/>
            </a:prstGeom>
            <a:noFill/>
          </p:spPr>
        </p:pic>
        <p:pic>
          <p:nvPicPr>
            <p:cNvPr id="1026" name="Picture 2" descr="L:\CLASSES\3-Karr\karr pics\P100042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2133600"/>
              <a:ext cx="2286000" cy="3048000"/>
            </a:xfrm>
            <a:prstGeom prst="rect">
              <a:avLst/>
            </a:prstGeom>
            <a:noFill/>
          </p:spPr>
        </p:pic>
        <p:sp>
          <p:nvSpPr>
            <p:cNvPr id="17" name="Oval 16"/>
            <p:cNvSpPr/>
            <p:nvPr/>
          </p:nvSpPr>
          <p:spPr>
            <a:xfrm>
              <a:off x="4343400" y="3124200"/>
              <a:ext cx="914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4572000" y="2590800"/>
              <a:ext cx="381000" cy="609600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flipH="1">
              <a:off x="4876800" y="2590800"/>
              <a:ext cx="76200" cy="521208"/>
            </a:xfrm>
            <a:prstGeom prst="downArrow">
              <a:avLst>
                <a:gd name="adj1" fmla="val 50000"/>
                <a:gd name="adj2" fmla="val 4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Wave 24"/>
            <p:cNvSpPr/>
            <p:nvPr/>
          </p:nvSpPr>
          <p:spPr>
            <a:xfrm flipV="1">
              <a:off x="4876800" y="2209800"/>
              <a:ext cx="762000" cy="45720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00" name="Picture 4" descr="C:\Documents and Settings\wilder\Local Settings\Temporary Internet Files\Content.IE5\DMEO8MFM\MP91022063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04800"/>
            <a:ext cx="2999687" cy="1921651"/>
          </a:xfrm>
          <a:prstGeom prst="rect">
            <a:avLst/>
          </a:prstGeom>
          <a:noFill/>
        </p:spPr>
      </p:pic>
      <p:pic>
        <p:nvPicPr>
          <p:cNvPr id="4101" name="Picture 5" descr="C:\Documents and Settings\wilder\Local Settings\Temporary Internet Files\Content.IE5\PIH92EE5\MP90042783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04800"/>
            <a:ext cx="1905074" cy="23819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43000" y="6172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943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</a:t>
            </a:r>
          </a:p>
          <a:p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Documents and Settings\wilder\Local Settings\Temporary Internet Files\Content.IE5\PEMTKZHF\MP900439045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620000" cy="2362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Hello I’m your newest President. I hope I will feel welcome to the White house. And welcome to this country</a:t>
            </a:r>
            <a:endParaRPr lang="en-US" sz="3200" b="1" dirty="0"/>
          </a:p>
        </p:txBody>
      </p:sp>
      <p:pic>
        <p:nvPicPr>
          <p:cNvPr id="1027" name="Picture 3" descr="C:\Documents and Settings\wilder\Local Settings\Temporary Internet Files\Content.IE5\O297NB3R\MP90038472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0"/>
            <a:ext cx="1524000" cy="26061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lder\Local Settings\Temporary Internet Files\Content.IE5\RINVS7DI\MP9004390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1524000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Now, the first thing I want to say is when teachers give you homework it takes a long time to work. And if you are in sports and you need to practice for your game. It’s not good too not practice for a play or game that’s coming up.</a:t>
            </a:r>
            <a:endParaRPr lang="en-US" sz="2800" b="1" dirty="0"/>
          </a:p>
        </p:txBody>
      </p:sp>
      <p:pic>
        <p:nvPicPr>
          <p:cNvPr id="2051" name="Picture 3" descr="C:\Documents and Settings\wilder\Local Settings\Temporary Internet Files\Content.IE5\O297NB3R\MP9003848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038600"/>
            <a:ext cx="2636354" cy="2528388"/>
          </a:xfrm>
          <a:prstGeom prst="rect">
            <a:avLst/>
          </a:prstGeom>
          <a:noFill/>
        </p:spPr>
      </p:pic>
      <p:pic>
        <p:nvPicPr>
          <p:cNvPr id="2052" name="Picture 4" descr="C:\Documents and Settings\wilder\Local Settings\Temporary Internet Files\Content.IE5\O297NB3R\MP90038487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286000" cy="21923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wilder\Local Settings\Temporary Internet Files\Content.IE5\1BYW7024\MC9004446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3000" y="35814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38200" y="302852"/>
            <a:ext cx="3657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Next thing I want to talk about is littering. Everyone knows that littering is bad for the earth. But people think about themselves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7" name="Picture 5" descr="C:\Documents and Settings\wilder\Local Settings\Temporary Internet Files\Content.IE5\O297NB3R\MP90044875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-3581400" y="6400800"/>
            <a:ext cx="3581400" cy="2387600"/>
          </a:xfrm>
          <a:prstGeom prst="rect">
            <a:avLst/>
          </a:prstGeom>
          <a:noFill/>
        </p:spPr>
      </p:pic>
      <p:pic>
        <p:nvPicPr>
          <p:cNvPr id="3078" name="Picture 6" descr="C:\Documents and Settings\wilder\Local Settings\Temporary Internet Files\Content.IE5\O297NB3R\MP90044875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267200"/>
            <a:ext cx="3276600" cy="2184400"/>
          </a:xfrm>
          <a:prstGeom prst="rect">
            <a:avLst/>
          </a:prstGeom>
          <a:noFill/>
        </p:spPr>
      </p:pic>
      <p:pic>
        <p:nvPicPr>
          <p:cNvPr id="3079" name="Picture 7" descr="C:\Documents and Settings\wilder\Local Settings\Temporary Internet Files\Content.IE5\O297NB3R\MP90044875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wilder\Local Settings\Temporary Internet Files\Content.IE5\6JOL53YF\MP9004390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0"/>
            <a:ext cx="9906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90800" y="1905000"/>
            <a:ext cx="426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The last thing I’ll  talk  about is smoking. Smoking can do bad things to your body. Smoking can damage your lunges. It gives bad air into your body. I strongly disagree with smoking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9" name="Picture 1" descr="C:\Documents and Settings\wilder\Local Settings\Temporary Internet Files\Content.IE5\FXPNC3OH\MP9004331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2133600" cy="1826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lourbox.com/preview/3171532-232123-patriotic-american-flag-background-with-red-white-and-blue-stars-and-stri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43000" y="914400"/>
            <a:ext cx="716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roadway" pitchFamily="82" charset="0"/>
                <a:ea typeface="Calibri" pitchFamily="34" charset="0"/>
                <a:cs typeface="Times New Roman" pitchFamily="18" charset="0"/>
              </a:rPr>
              <a:t>That’s all I want to say!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roadway" pitchFamily="82" charset="0"/>
                <a:ea typeface="Calibri" pitchFamily="34" charset="0"/>
                <a:cs typeface="Times New Roman" pitchFamily="18" charset="0"/>
              </a:rPr>
              <a:t>Good day everyone.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roadway" pitchFamily="82" charset="0"/>
            </a:endParaRPr>
          </a:p>
        </p:txBody>
      </p:sp>
      <p:pic>
        <p:nvPicPr>
          <p:cNvPr id="4100" name="Picture 4" descr="C:\Documents and Settings\wilder\Local Settings\Temporary Internet Files\Content.IE5\6JOL53YF\MP90038472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5175" y="3200400"/>
            <a:ext cx="2138825" cy="3657600"/>
          </a:xfrm>
          <a:prstGeom prst="rect">
            <a:avLst/>
          </a:prstGeom>
          <a:noFill/>
        </p:spPr>
      </p:pic>
      <p:pic>
        <p:nvPicPr>
          <p:cNvPr id="4101" name="Picture 5" descr="C:\Documents and Settings\wilder\Local Settings\Temporary Internet Files\Content.IE5\6JOL53YF\MP90038472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6053"/>
            <a:ext cx="2252472" cy="385194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0356" y="-48399"/>
            <a:ext cx="3032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'.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20356" y="-48399"/>
            <a:ext cx="3032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'.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155</Words>
  <Application>Microsoft Office PowerPoint</Application>
  <PresentationFormat>On-screen Show (4:3)</PresentationFormat>
  <Paragraphs>12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Hello I’m your newest President. I hope I will feel welcome to the White house. And welcome to this country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28</cp:revision>
  <dcterms:created xsi:type="dcterms:W3CDTF">2012-10-01T19:44:53Z</dcterms:created>
  <dcterms:modified xsi:type="dcterms:W3CDTF">2012-12-10T20:51:28Z</dcterms:modified>
</cp:coreProperties>
</file>