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6DE9-32C8-480D-B867-F669FE71990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4760-B7C0-4ACB-A52A-36A9244AB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6DE9-32C8-480D-B867-F669FE71990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4760-B7C0-4ACB-A52A-36A9244AB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6DE9-32C8-480D-B867-F669FE71990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4760-B7C0-4ACB-A52A-36A9244AB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6DE9-32C8-480D-B867-F669FE71990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4760-B7C0-4ACB-A52A-36A9244AB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6DE9-32C8-480D-B867-F669FE71990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4760-B7C0-4ACB-A52A-36A9244AB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6DE9-32C8-480D-B867-F669FE71990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4760-B7C0-4ACB-A52A-36A9244AB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6DE9-32C8-480D-B867-F669FE71990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4760-B7C0-4ACB-A52A-36A9244AB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6DE9-32C8-480D-B867-F669FE71990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4760-B7C0-4ACB-A52A-36A9244AB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6DE9-32C8-480D-B867-F669FE71990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4760-B7C0-4ACB-A52A-36A9244AB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6DE9-32C8-480D-B867-F669FE71990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D4760-B7C0-4ACB-A52A-36A9244ABD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6DE9-32C8-480D-B867-F669FE71990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FCD4760-B7C0-4ACB-A52A-36A9244ABD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4556DE9-32C8-480D-B867-F669FE719905}" type="datetimeFigureOut">
              <a:rPr lang="en-US" smtClean="0"/>
              <a:pPr/>
              <a:t>11/29/2012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CD4760-B7C0-4ACB-A52A-36A9244ABD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people.us/FP-Html-Pictures/eagle_pg1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L:\CLASSES\3-Hubbs\hubbs pics\P10004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267200" cy="5162281"/>
          </a:xfrm>
          <a:prstGeom prst="hexagon">
            <a:avLst>
              <a:gd name="adj" fmla="val 29870"/>
              <a:gd name="vf" fmla="val 115470"/>
            </a:avLst>
          </a:prstGeom>
          <a:noFill/>
          <a:ln>
            <a:solidFill>
              <a:srgbClr val="66FF99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Oval 4"/>
          <p:cNvSpPr/>
          <p:nvPr/>
        </p:nvSpPr>
        <p:spPr>
          <a:xfrm>
            <a:off x="762000" y="1447800"/>
            <a:ext cx="2590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1524000" y="609600"/>
            <a:ext cx="1219200" cy="1295400"/>
          </a:xfrm>
          <a:prstGeom prst="flowChartMagneticDisk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USA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981200" y="1524000"/>
            <a:ext cx="3048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4038600" y="381000"/>
            <a:ext cx="4343400" cy="3048000"/>
          </a:xfrm>
          <a:prstGeom prst="wedgeRoundRectCallout">
            <a:avLst>
              <a:gd name="adj1" fmla="val -69077"/>
              <a:gd name="adj2" fmla="val 7407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 am the  PRESIDENT!!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2438400" y="2057400"/>
            <a:ext cx="304800" cy="2286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1524000" y="2057400"/>
            <a:ext cx="304800" cy="2286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057400" y="2133600"/>
            <a:ext cx="228600" cy="1524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ald Eagle - Wingspan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7200" y="4495800"/>
            <a:ext cx="31496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0083E-6 C -0.01667 -0.00763 -0.03559 -0.00925 -0.05295 -0.0111 C -0.17934 -0.06242 -0.32396 -0.06542 -0.44896 -0.00832 C -0.48907 -0.00925 -0.52917 -0.00948 -0.56927 -0.0111 C -0.57153 -0.0111 -0.575 -0.01087 -0.57552 -0.01364 C -0.57795 -0.0289 -0.57014 -0.05987 -0.5632 -0.07351 C -0.55695 -0.10587 -0.55104 -0.11419 -0.53264 -0.1387 C -0.51736 -0.15904 -0.53507 -0.14193 -0.52032 -0.15511 C -0.51476 -0.16644 -0.50591 -0.16852 -0.5 -0.17938 C -0.49184 -0.19441 -0.50035 -0.18701 -0.48976 -0.20111 C -0.48038 -0.21383 -0.46979 -0.2233 -0.4592 -0.2337 C -0.44063 -0.25174 -0.42205 -0.27 -0.404 -0.28826 C -0.38837 -0.30398 -0.36927 -0.33149 -0.35104 -0.33981 C -0.34566 -0.35021 -0.33941 -0.3546 -0.33056 -0.35876 C -0.32448 -0.37541 -0.31563 -0.37841 -0.304 -0.38858 C -0.29757 -0.40176 -0.28924 -0.40731 -0.27952 -0.41586 C -0.27188 -0.42256 -0.26788 -0.43112 -0.2592 -0.43481 C -0.25139 -0.44522 -0.25087 -0.45007 -0.2408 -0.45654 C -0.22413 -0.47943 -0.24427 -0.45446 -0.22848 -0.46741 C -0.21615 -0.47758 -0.20591 -0.49214 -0.19393 -0.50278 C -0.19236 -0.497 -0.18837 -0.4926 -0.18768 -0.48659 C -0.18594 -0.47226 -0.18663 -0.45747 -0.18559 -0.44314 C -0.1842 -0.4258 -0.17882 -0.40338 -0.17136 -0.38858 C -0.16927 -0.37518 -0.16684 -0.36477 -0.16111 -0.35345 C -0.15764 -0.33357 -0.16146 -0.35137 -0.15504 -0.33172 C -0.15139 -0.32062 -0.14983 -0.30768 -0.14688 -0.29635 C -0.1441 -0.28572 -0.14549 -0.273 -0.1408 -0.26376 C -0.13716 -0.25659 -0.1349 -0.25289 -0.13264 -0.24457 C -0.12709 -0.22469 -0.12205 -0.20204 -0.11216 -0.18493 C -0.10729 -0.15719 -0.09705 -0.13384 -0.08768 -0.10888 C -0.08611 -0.10449 -0.08559 -0.0994 -0.08368 -0.09524 C -0.08038 -0.08807 -0.075 -0.08322 -0.07136 -0.07628 C -0.06493 -0.06403 -0.06042 -0.04924 -0.05104 -0.04092 C -0.04601 -0.03121 -0.04011 -0.02566 -0.03264 -0.01919 C -0.02778 -0.00971 -0.02448 -0.0037 -0.01632 1.40083E-6 C -0.01493 0.00277 -0.01407 0.00601 -0.01216 0.00809 C -0.01111 0.00924 0.00104 0.01618 0.00208 0.01618 " pathEditMode="relative" ptsTypes="ffffffffffffffffffffffffffffffffffff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57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HI I AM THE PRESIDENT and I like to give food to the homeless and invite a homeless person to live in my house until we buy that homeless a nice house to live in. I will be kind to everybody a lot. I will enforce the laws of the United States. I will lower gas prices to make everybody happy.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Documents and Settings\wilder\Local Settings\Temporary Internet Files\Content.IE5\1BYW7024\MP90043276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267201"/>
            <a:ext cx="3429000" cy="2590799"/>
          </a:xfrm>
          <a:prstGeom prst="rect">
            <a:avLst/>
          </a:prstGeom>
          <a:noFill/>
        </p:spPr>
      </p:pic>
      <p:sp>
        <p:nvSpPr>
          <p:cNvPr id="4098" name="AutoShape 2" descr="data:image/jpeg;base64,/9j/4AAQSkZJRgABAQAAAQABAAD/2wBDAAkGBwgHBgkIBwgKCgkLDRYPDQwMDRsUFRAWIB0iIiAdHx8kKDQsJCYxJx8fLT0tMTU3Ojo6Iys/RD84QzQ5Ojf/2wBDAQoKCg0MDRoPDxo3JR8lNzc3Nzc3Nzc3Nzc3Nzc3Nzc3Nzc3Nzc3Nzc3Nzc3Nzc3Nzc3Nzc3Nzc3Nzc3Nzc3Nzf/wAARCAB/AMwDASIAAhEBAxEB/8QAGgAAAgMBAQAAAAAAAAAAAAAAAwQBAgUABv/EADMQAAICAQMCBAQEBwADAAAAAAECAAMRBBIhMUETIlFhBTJxgSNCobEUUmKRwdHwJDPh/8QAGgEAAwEBAQEAAAAAAAAAAAAAAQIDAAQFBv/EACARAAICAwADAQEBAAAAAAAAAAABAhEDEiETMUEiBFH/2gAMAwEAAhEDEQA/AGb9IrFrtP5qjztHJT2I9PeUrR2OxF8QdlxmadSikFyodxyC3YwrVfEPiO+xEtsQcNtGF6dAO8+u8rXH6/0+d8afoU0qafTWb9TTuwvFddjA59zngf8AYjteqseoLgKQcKi9F/2fc+8CmjVdOtwsTduK+H3B4wfpz+kjT/hasHHG79jxJSUZW/bHjceGyqfw9DbBudWCdPnc85+3b6iLtWDnNxLnncAcZ+vX9I3rKGSxL0BapwPMOgOMfqMH7wKVDgdcccTjg+XZ0NfBF6WQ7W+ox6TS+GN4lR09h4B8pP5Sf8GV1GnZK61cEOGYAHsOD+5b9YXTrQqgJ4guJ74Kkf4jTntAEY0yz1blavsRiZAqm+y5czPtq22MMd5sU6DOFiHhTvCjvh+07w/aW8hPQBo69uqqP9U1daudNYP6YpRXi5D/AFCaOqX8Cwf0mc+WX6RaEfyzz6pH9MmKefWCWuN0riofWVyTtCQj0zb0ze595y1xhkzYx95da42/BdegQkC6gEkgH2mgE4ijDLEmCMrYWjN+JMTQFZjyeFHb/UzBX6L195sXqrXqtgynf2kV6em242PxTWoLjGPYD7/tmdUMqhE5pQ2Zm1aW29PwqbLcclVQnA+0pcthVK7FZRXnahGNuepmvde9lRq21kK2Qy5wB6AdMfbMpWGvxRaSQ3CEn5GPTn09plll7aM8a+GbpGOm1C24yvR1/mXuJqaf4FTYbhZqtJXssKqLbdrFexxiD0mis1NxrqqdztOQM+X3PpNeqgEsUfUEYT5EUD/1r/NzJf0Z2pfl0xseNa/pWZ7JuOfWFqu1FS+HXdYiHgqrEDEjTA48NhyOkc0qVjUVm8fh5849ok5KnZWMbEVrOwttPJzu+4kNQdxKrgA+vAmlqKqk1FqVlvDDEIO2P+xKLWGQ1n5gRj3MVZPodBjR6opSKrVD1tgEHkf/AH9JcCgMzgMecqoGNv3yYAbTYQtYRR0UHOIZV9pzuKu19Kpv0daWtbc3cYwOwkIAtgbZ3h0TJA+5+krsgTXoavocebmBvr8+fURmoeUSbUyAZNOmO1aEfDneH7Rrw/ad4ftH3F1FkTDqfeO3rmp/oYMJ5hx3jNq/ht9IkpdQ0VwyFSMIuK5ypDBfJHlIRKhHZyZcJChJcJGcjagXXCenIiTL8wx2/wAzQ1CgIFIznjriLE7WDr1zz9YYSFkjMspd3ZgjEL1OI38Jrrd3ruxtLKTkcY5H6bgftCNWxq2I2ag2/b6E98wYDV2bq+COnGZWUnODiTSUZWK2aV9PY9F42up5ye/1nV1CphYxUsnKgNnntnHaa1zUa1VNp8K1Rjcc9PT3++D9ZyeFUuN2myo4Zatzf3ORE80taa6N41doz9K2q0CPbQz1m1QgC9WBPXocD39ZbW63SrqbK20Fd+x2HiPYwJ5Jxwegzj7RvSuLbH1VqkV1+atWPmYjODk9/Qf8ce2kixg5y2eSe8MFGc3sgSbhHg2aiOR1HMarG9Qw+86sCxd695etfDfHZv0mlIKRwTBBAHEkJkHOB6YjdNSO2Hzg989J11ah/IRt7ASW/aKa8FVrYHsYdVJnbJdFgcrMkXA4wPvO2S6rCBZNsokVpHEKVyshFw0MFk2+jJANk7ZD7J2yDYOoDZzCOMp9pfZLMPL9oHIKRnhJcr5YQLJZeJTYShcJLhIQLLqszkZRENWOVHaL43FVOAMY6cffEc1IzY0nSPVXuF1S2KenHIlFKo3QjjbERV6cqfWcaR7j3IjLICTtyFzwDyYatHqAvK7q/l83QwudIGpnijPTn7GW8Dd5UIz+Zz0AjOzxLDxgc/Mc4Etp7fFtpqCqKRd92I9T9ZpZJUZRQjq6itqVNjYGAyAGZSOv35/b2k21fDamxr7dTVeeSBXkH3HEL8QZK7heo/EGC9bDjeP8HEzrNX4rl9TfcLT82xRj94+NSkk1wSTjF0yfh1m3yt8pmma8jGJj6XoJtaVg4CknPaPmVOwYuqmXoBZdp5YdfpCbJBXawcdR1HtGAuQCO85WzoSAeHJCYh9k7ZF2DqDVYRVkhYRVithSKheYVROCwiiI2OkV2ztsKBJxE2GoDtnMODDYlWE1gaFQsgrDBeZUrzHUhaBhZcLLhZLDajH2m2NRmWjLE+85a+Mwm3JhQnEttSJ0LivmFd2elKuAqfqZcJLKoU5wIrdhSFNYpppCdHs9PSBWvaibeq9PaM2L41vi9lyoHvBX+RCMeZuB7R4vlCNfRL4tqf4p1ZkUOgwWH5j6zFs+aauqAAwucY7zKsGXOJ34ElGkcuV2xnS9BNbTcYP9pnpQanAXzI3ykd5oaboJLK0ymNUaSAOuf7y1Y2vsPQ9JSnjH0jL17lyOCOQZwydHWlZG32nbYSs716c95bbJ2NQHbLKITbOCzWGjgOJYCSBLhYlhSOQS22SolsRGxym2UYQ2JVhNZmgGJTbzD7ZULzHTFKhZW8fhH34hwsFqeFA95k7YGuCSJlvpC7ZapOphNso5CKIHbKXnYhx8x4Ue8Z2wBHiXkjonA+syfTNFKkFS7CNy4594neA34itkHhR7R2/hfD7n9P8AukWurArtYWJlTwv830lIPtiSXwx9V0MzXKBjmvJ9dxE0tSc59YqukDjc74J7T0cbSXTjmm2PaFxXt8NiaW5Rj1Q+hjYqatuflPQ+szfgyvZaKlwQ45B6Ym1gmxkvYZ/KQOCfSc2X8zotj7Gw1PQRusfl7dopUCOsbrGROSZ0xLEbGDdj1hdvecBuHP3k18Eoe3eRbKJEbZBHMNgSCMwWGigEuBIAlxA2ajlHMuFkS46RGx0V2yjDmGlGEyMwWJCiExxIURrFogCA1HJwPSNARawbrI0X0ElwhFwoltsJtwBJwJrMkL2eVcjr2lFQV189hyYUrvt/pT95W7lgnbqYyfwWhRxnLHgt+kS1HeaF0UsqLVGzIGO06IOiUjMNRds44zgfWJ6jT2Nc3iOtZBwFz0E09QKwjHIKIOhXqZhalzZaWP8AYTtxXL0cs6j7D6XxKnIOVdeMdCDNysImKzYLFIByB0My9G66lVS5sWgYWw9/Y/7mnTRdSFdkxzjmJmdvvsbFxcHq/RuT2I7xquL6c7id3Ucxhes4JM64hwO47SzKSAy9p1cuBjp0kGVRC8jMnE4DafYwmILDQLEsBJInATWY7EuOk7tJEUY6VYS8gwGKYkAS5EgCNYCMQCjL8xlvlMHWOphTM0diVc7QT37QuINhusHov7zJgBgeHXluvU+5MGwwPfvDsMtjqF/eAtjx9isVtwCM9IpaPToT37Rxxluegi1wwJ0QIyMv4gwbhVCqOwmLb85mxrOQcd4i+mpB/wDIvKORnaBnE9HDJRRxZU5MjSqRweD7z0NOp8dBXYABxyBMrSn+JbZfhb14D/zEdj/uaOkZqLCCvPQgyGd7e/ZXFwdQbX24xjp7iNIICg5GSM+h9Iwgw2DOKbOqKC1ntDryIICErMgyqLFcjElfQyZ2O8Qc4jMriEkGazHCSJwnQGJnGdidiAJUzgJJE6EBV/lkIMLLOOJMxip4GTKY2rz8xlz5mA9JB5Of7QmBOvk2jiLuDjbnJh7x5TtOOYEoTgk8mUiTkCIAPt3i+rwK/eNuMLiKWj8xloeyclwy7wKgXIBs/KD295hXsWtYk5J7zb1pyCT1mYmhv1AL1KNucckT08LSVs4cl3SP/9k="/>
          <p:cNvSpPr>
            <a:spLocks noChangeAspect="1" noChangeArrowheads="1"/>
          </p:cNvSpPr>
          <p:nvPr/>
        </p:nvSpPr>
        <p:spPr bwMode="auto">
          <a:xfrm>
            <a:off x="0" y="-8207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data:image/jpeg;base64,/9j/4AAQSkZJRgABAQAAAQABAAD/2wBDAAkGBwgHBgkIBwgKCgkLDRYPDQwMDRsUFRAWIB0iIiAdHx8kKDQsJCYxJx8fLT0tMTU3Ojo6Iys/RD84QzQ5Ojf/2wBDAQoKCg0MDRoPDxo3JR8lNzc3Nzc3Nzc3Nzc3Nzc3Nzc3Nzc3Nzc3Nzc3Nzc3Nzc3Nzc3Nzc3Nzc3Nzc3Nzc3Nzf/wAARCAB/AMwDASIAAhEBAxEB/8QAGgAAAgMBAQAAAAAAAAAAAAAAAwQBAgUABv/EADMQAAICAQMCBAQEBwADAAAAAAECAAMRBBIhMUETIlFhBTJxgSNCobEUUmKRwdHwJDPh/8QAGgEAAwEBAQEAAAAAAAAAAAAAAQIDAAQFBv/EACARAAICAwADAQEBAAAAAAAAAAABAhEDEiETMUEiBFH/2gAMAwEAAhEDEQA/AGb9IrFrtP5qjztHJT2I9PeUrR2OxF8QdlxmadSikFyodxyC3YwrVfEPiO+xEtsQcNtGF6dAO8+u8rXH6/0+d8afoU0qafTWb9TTuwvFddjA59zngf8AYjteqseoLgKQcKi9F/2fc+8CmjVdOtwsTduK+H3B4wfpz+kjT/hasHHG79jxJSUZW/bHjceGyqfw9DbBudWCdPnc85+3b6iLtWDnNxLnncAcZ+vX9I3rKGSxL0BapwPMOgOMfqMH7wKVDgdcccTjg+XZ0NfBF6WQ7W+ox6TS+GN4lR09h4B8pP5Sf8GV1GnZK61cEOGYAHsOD+5b9YXTrQqgJ4guJ74Kkf4jTntAEY0yz1blavsRiZAqm+y5czPtq22MMd5sU6DOFiHhTvCjvh+07w/aW8hPQBo69uqqP9U1daudNYP6YpRXi5D/AFCaOqX8Cwf0mc+WX6RaEfyzz6pH9MmKefWCWuN0riofWVyTtCQj0zb0ze595y1xhkzYx95da42/BdegQkC6gEkgH2mgE4ijDLEmCMrYWjN+JMTQFZjyeFHb/UzBX6L195sXqrXqtgynf2kV6em242PxTWoLjGPYD7/tmdUMqhE5pQ2Zm1aW29PwqbLcclVQnA+0pcthVK7FZRXnahGNuepmvde9lRq21kK2Qy5wB6AdMfbMpWGvxRaSQ3CEn5GPTn09plll7aM8a+GbpGOm1C24yvR1/mXuJqaf4FTYbhZqtJXssKqLbdrFexxiD0mis1NxrqqdztOQM+X3PpNeqgEsUfUEYT5EUD/1r/NzJf0Z2pfl0xseNa/pWZ7JuOfWFqu1FS+HXdYiHgqrEDEjTA48NhyOkc0qVjUVm8fh5849ok5KnZWMbEVrOwttPJzu+4kNQdxKrgA+vAmlqKqk1FqVlvDDEIO2P+xKLWGQ1n5gRj3MVZPodBjR6opSKrVD1tgEHkf/AH9JcCgMzgMecqoGNv3yYAbTYQtYRR0UHOIZV9pzuKu19Kpv0daWtbc3cYwOwkIAtgbZ3h0TJA+5+krsgTXoavocebmBvr8+fURmoeUSbUyAZNOmO1aEfDneH7Rrw/ad4ftH3F1FkTDqfeO3rmp/oYMJ5hx3jNq/ht9IkpdQ0VwyFSMIuK5ypDBfJHlIRKhHZyZcJChJcJGcjagXXCenIiTL8wx2/wAzQ1CgIFIznjriLE7WDr1zz9YYSFkjMspd3ZgjEL1OI38Jrrd3ruxtLKTkcY5H6bgftCNWxq2I2ag2/b6E98wYDV2bq+COnGZWUnODiTSUZWK2aV9PY9F42up5ye/1nV1CphYxUsnKgNnntnHaa1zUa1VNp8K1Rjcc9PT3++D9ZyeFUuN2myo4Zatzf3ORE80taa6N41doz9K2q0CPbQz1m1QgC9WBPXocD39ZbW63SrqbK20Fd+x2HiPYwJ5Jxwegzj7RvSuLbH1VqkV1+atWPmYjODk9/Qf8ce2kixg5y2eSe8MFGc3sgSbhHg2aiOR1HMarG9Qw+86sCxd695etfDfHZv0mlIKRwTBBAHEkJkHOB6YjdNSO2Hzg989J11ah/IRt7ASW/aKa8FVrYHsYdVJnbJdFgcrMkXA4wPvO2S6rCBZNsokVpHEKVyshFw0MFk2+jJANk7ZD7J2yDYOoDZzCOMp9pfZLMPL9oHIKRnhJcr5YQLJZeJTYShcJLhIQLLqszkZRENWOVHaL43FVOAMY6cffEc1IzY0nSPVXuF1S2KenHIlFKo3QjjbERV6cqfWcaR7j3IjLICTtyFzwDyYatHqAvK7q/l83QwudIGpnijPTn7GW8Dd5UIz+Zz0AjOzxLDxgc/Mc4Etp7fFtpqCqKRd92I9T9ZpZJUZRQjq6itqVNjYGAyAGZSOv35/b2k21fDamxr7dTVeeSBXkH3HEL8QZK7heo/EGC9bDjeP8HEzrNX4rl9TfcLT82xRj94+NSkk1wSTjF0yfh1m3yt8pmma8jGJj6XoJtaVg4CknPaPmVOwYuqmXoBZdp5YdfpCbJBXawcdR1HtGAuQCO85WzoSAeHJCYh9k7ZF2DqDVYRVkhYRVithSKheYVROCwiiI2OkV2ztsKBJxE2GoDtnMODDYlWE1gaFQsgrDBeZUrzHUhaBhZcLLhZLDajH2m2NRmWjLE+85a+Mwm3JhQnEttSJ0LivmFd2elKuAqfqZcJLKoU5wIrdhSFNYpppCdHs9PSBWvaibeq9PaM2L41vi9lyoHvBX+RCMeZuB7R4vlCNfRL4tqf4p1ZkUOgwWH5j6zFs+aauqAAwucY7zKsGXOJ34ElGkcuV2xnS9BNbTcYP9pnpQanAXzI3ykd5oaboJLK0ymNUaSAOuf7y1Y2vsPQ9JSnjH0jL17lyOCOQZwydHWlZG32nbYSs716c95bbJ2NQHbLKITbOCzWGjgOJYCSBLhYlhSOQS22SolsRGxym2UYQ2JVhNZmgGJTbzD7ZULzHTFKhZW8fhH34hwsFqeFA95k7YGuCSJlvpC7ZapOphNso5CKIHbKXnYhx8x4Ue8Z2wBHiXkjonA+syfTNFKkFS7CNy4594neA34itkHhR7R2/hfD7n9P8AukWurArtYWJlTwv830lIPtiSXwx9V0MzXKBjmvJ9dxE0tSc59YqukDjc74J7T0cbSXTjmm2PaFxXt8NiaW5Rj1Q+hjYqatuflPQ+szfgyvZaKlwQ45B6Ym1gmxkvYZ/KQOCfSc2X8zotj7Gw1PQRusfl7dopUCOsbrGROSZ0xLEbGDdj1hdvecBuHP3k18Eoe3eRbKJEbZBHMNgSCMwWGigEuBIAlxA2ajlHMuFkS46RGx0V2yjDmGlGEyMwWJCiExxIURrFogCA1HJwPSNARawbrI0X0ElwhFwoltsJtwBJwJrMkL2eVcjr2lFQV189hyYUrvt/pT95W7lgnbqYyfwWhRxnLHgt+kS1HeaF0UsqLVGzIGO06IOiUjMNRds44zgfWJ6jT2Nc3iOtZBwFz0E09QKwjHIKIOhXqZhalzZaWP8AYTtxXL0cs6j7D6XxKnIOVdeMdCDNysImKzYLFIByB0My9G66lVS5sWgYWw9/Y/7mnTRdSFdkxzjmJmdvvsbFxcHq/RuT2I7xquL6c7id3Ucxhes4JM64hwO47SzKSAy9p1cuBjp0kGVRC8jMnE4DafYwmILDQLEsBJInATWY7EuOk7tJEUY6VYS8gwGKYkAS5EgCNYCMQCjL8xlvlMHWOphTM0diVc7QT37QuINhusHov7zJgBgeHXluvU+5MGwwPfvDsMtjqF/eAtjx9isVtwCM9IpaPToT37Rxxluegi1wwJ0QIyMv4gwbhVCqOwmLb85mxrOQcd4i+mpB/wDIvKORnaBnE9HDJRRxZU5MjSqRweD7z0NOp8dBXYABxyBMrSn+JbZfhb14D/zEdj/uaOkZqLCCvPQgyGd7e/ZXFwdQbX24xjp7iNIICg5GSM+h9Iwgw2DOKbOqKC1ntDryIICErMgyqLFcjElfQyZ2O8Qc4jMriEkGazHCSJwnQGJnGdidiAJUzgJJE6EBV/lkIMLLOOJMxip4GTKY2rz8xlz5mA9JB5Of7QmBOvk2jiLuDjbnJh7x5TtOOYEoTgk8mUiTkCIAPt3i+rwK/eNuMLiKWj8xloeyclwy7wKgXIBs/KD295hXsWtYk5J7zb1pyCT1mYmhv1AL1KNucckT08LSVs4cl3SP/9k="/>
          <p:cNvSpPr>
            <a:spLocks noChangeAspect="1" noChangeArrowheads="1"/>
          </p:cNvSpPr>
          <p:nvPr/>
        </p:nvSpPr>
        <p:spPr bwMode="auto">
          <a:xfrm>
            <a:off x="0" y="-8207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http://t3.gstatic.com/images?q=tbn:ANd9GcSV1dwSk8yeV09sHuFJbCH2WHyj5-kzq7Ci4azZAb8LdKVF5uzz"/>
          <p:cNvSpPr>
            <a:spLocks noChangeAspect="1" noChangeArrowheads="1"/>
          </p:cNvSpPr>
          <p:nvPr/>
        </p:nvSpPr>
        <p:spPr bwMode="auto">
          <a:xfrm>
            <a:off x="0" y="-8207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http://t3.gstatic.com/images?q=tbn:ANd9GcSV1dwSk8yeV09sHuFJbCH2WHyj5-kzq7Ci4azZAb8LdKVF5uzz"/>
          <p:cNvSpPr>
            <a:spLocks noChangeAspect="1" noChangeArrowheads="1"/>
          </p:cNvSpPr>
          <p:nvPr/>
        </p:nvSpPr>
        <p:spPr bwMode="auto">
          <a:xfrm>
            <a:off x="0" y="-8207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http://t3.gstatic.com/images?q=tbn:ANd9GcSV1dwSk8yeV09sHuFJbCH2WHyj5-kzq7Ci4azZAb8LdKVF5uzz"/>
          <p:cNvSpPr>
            <a:spLocks noChangeAspect="1" noChangeArrowheads="1"/>
          </p:cNvSpPr>
          <p:nvPr/>
        </p:nvSpPr>
        <p:spPr bwMode="auto">
          <a:xfrm>
            <a:off x="0" y="-8207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http://t3.gstatic.com/images?q=tbn:ANd9GcSV1dwSk8yeV09sHuFJbCH2WHyj5-kzq7Ci4azZAb8LdKVF5uzz"/>
          <p:cNvSpPr>
            <a:spLocks noChangeAspect="1" noChangeArrowheads="1"/>
          </p:cNvSpPr>
          <p:nvPr/>
        </p:nvSpPr>
        <p:spPr bwMode="auto">
          <a:xfrm>
            <a:off x="0" y="-8207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2" name="AutoShape 16" descr="http://t3.gstatic.com/images?q=tbn:ANd9GcSV1dwSk8yeV09sHuFJbCH2WHyj5-kzq7Ci4azZAb8LdKVF5uzz"/>
          <p:cNvSpPr>
            <a:spLocks noChangeAspect="1" noChangeArrowheads="1"/>
          </p:cNvSpPr>
          <p:nvPr/>
        </p:nvSpPr>
        <p:spPr bwMode="auto">
          <a:xfrm>
            <a:off x="0" y="-8207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417 0.15187 C 0.45938 0.13153 0.45608 0.1098 0.45209 0.08946 C 0.44514 -0.02913 0.42292 -0.15257 0.45209 -0.26931 C 0.45382 -0.32964 0.45469 -0.39159 0.46233 -0.45123 C 0.46164 -0.46926 0.46146 -0.48752 0.46025 -0.50555 C 0.45955 -0.51642 0.45417 -0.53537 0.45209 -0.54647 C 0.44983 -0.55803 0.4467 -0.57536 0.43993 -0.58438 C 0.43455 -0.59154 0.42657 -0.59755 0.41945 -0.60079 C 0.39775 -0.62968 0.36927 -0.63939 0.33993 -0.64702 C 0.32136 -0.65188 0.30365 -0.66043 0.28473 -0.6632 C 0.27466 -0.66459 0.26441 -0.66482 0.25417 -0.66598 C 0.24879 -0.66667 0.24323 -0.66783 0.23785 -0.66875 C 0.23698 -0.66875 0.01268 -0.6639 0.00313 -0.6632 C -0.00555 -0.66251 -0.02048 -0.65257 -0.02951 -0.64956 C -0.04166 -0.63986 -0.05468 -0.63315 -0.06823 -0.62784 C -0.08281 -0.61628 -0.09965 -0.60888 -0.11545 -0.60079 C -0.12118 -0.59778 -0.12795 -0.5964 -0.1335 -0.5927 C -0.14757 -0.58345 -0.15781 -0.57698 -0.17239 -0.57097 C -0.17621 -0.56935 -0.17899 -0.56473 -0.18264 -0.56265 C -0.18576 -0.56103 -0.18941 -0.56103 -0.1927 -0.56011 C -0.20121 -0.55433 -0.21145 -0.55109 -0.21927 -0.54369 C -0.22152 -0.54138 -0.22309 -0.53791 -0.22534 -0.5356 C -0.23125 -0.52959 -0.23854 -0.52612 -0.24375 -0.51919 C -0.24583 -0.51642 -0.24774 -0.51341 -0.25 -0.5111 C -0.25451 -0.50625 -0.26423 -0.49746 -0.26423 -0.49746 C -0.27378 -0.47851 -0.26979 -0.48683 -0.27639 -0.47296 C -0.27795 -0.46972 -0.2809 -0.46787 -0.28264 -0.46487 C -0.28559 -0.45978 -0.28802 -0.454 -0.2908 -0.44869 C -0.2927 -0.44499 -0.29687 -0.43782 -0.29687 -0.43782 C -0.30017 -0.42488 -0.30659 -0.41447 -0.31111 -0.40245 C -0.31944 -0.38003 -0.3059 -0.4087 -0.31718 -0.38604 C -0.31961 -0.37032 -0.32621 -0.35784 -0.32951 -0.34258 C -0.33333 -0.32571 -0.33333 -0.30768 -0.33767 -0.29103 C -0.33698 -0.23394 -0.3368 -0.17684 -0.33559 -0.11974 C -0.33472 -0.07536 -0.32014 -0.03861 -0.29895 -0.00555 C -0.2868 0.0134 -0.26996 0.02357 -0.25816 0.04322 C -0.25399 0.0594 -0.24375 0.06958 -0.2335 0.07859 C -0.22395 0.08691 -0.21597 0.09639 -0.20711 0.10564 C -0.18437 0.12945 -0.20694 0.10055 -0.1908 0.12205 C -0.07152 0.11904 0.04723 0.12182 0.16632 0.12482 C 0.2658 0.13522 0.10139 0.11881 0.37657 0.13014 C 0.38299 0.13037 0.39497 0.13846 0.39497 0.13846 C 0.41545 0.13707 0.43594 0.13291 0.45625 0.13291 " pathEditMode="relative" ptsTypes="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3505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 will put up signs to tell people to stop chopping down trees. I will make the United States clean. I will make less candy cause candy is fattening.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Documents and Settings\wilder\Local Settings\Temporary Internet Files\Content.IE5\1BYW7024\MP90042441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53000"/>
            <a:ext cx="2971800" cy="182999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118 0.01526 C 0.61094 0.01433 0.60069 0.01433 0.59063 0.01248 C 0.58628 0.01156 0.5783 0.00693 0.5783 0.00693 C 0.49444 0.01156 0.41076 0.01341 0.32726 0.02057 C 0.31094 0.01965 0.29427 0.02242 0.2783 0.0178 C 0.27552 0.0171 0.27951 0.0104 0.28038 0.00693 C 0.2816 0.00139 0.28438 -0.00925 0.28438 -0.00925 C 0.28455 -0.01087 0.28785 -0.04184 0.28854 -0.04462 C 0.29028 -0.05178 0.30382 -0.06819 0.30486 -0.06912 C 0.31823 -0.08114 0.33038 -0.09547 0.34358 -0.10703 C 0.34427 -0.11142 0.3474 -0.135 0.34983 -0.13708 C 0.35382 -0.14078 0.35799 -0.14425 0.36198 -0.14794 C 0.36406 -0.14979 0.36806 -0.15326 0.36806 -0.15326 C 0.36944 -0.15696 0.37014 -0.16135 0.37222 -0.16412 C 0.37378 -0.16621 0.37639 -0.16551 0.3783 -0.1669 C 0.38038 -0.16829 0.38212 -0.17083 0.38438 -0.17222 C 0.38837 -0.17453 0.39253 -0.17591 0.3967 -0.17776 C 0.40139 -0.17984 0.40486 -0.18493 0.40885 -0.18863 C 0.41094 -0.19048 0.4151 -0.19418 0.4151 -0.19418 C 0.42049 -0.19325 0.42622 -0.19325 0.43142 -0.1914 C 0.43385 -0.19048 0.43542 -0.18747 0.4375 -0.18585 C 0.45417 -0.1736 0.44948 -0.17615 0.46406 -0.17222 C 0.47101 -0.16782 0.47882 -0.1632 0.48438 -0.15603 C 0.49045 -0.14817 0.49253 -0.14055 0.50069 -0.13708 C 0.50521 -0.1283 0.51059 -0.12136 0.5151 -0.11258 C 0.5191 -0.0957 0.52743 -0.08484 0.53542 -0.07189 C 0.54375 -0.05848 0.55122 -0.04184 0.56406 -0.03652 C 0.57378 -0.01711 0.5816 -0.00601 0.59878 0.00162 C 0.6092 0.02242 0.60208 0.01872 0.6191 0.01526 C 0.60833 0.00555 0.59705 -0.00046 0.58438 -0.00393 C 0.57378 -0.02543 0.58767 0.00046 0.57431 -0.01734 C 0.57257 -0.01965 0.57205 -0.02335 0.57014 -0.02566 C 0.56302 -0.03398 0.55243 -0.03837 0.54566 -0.04739 C 0.53976 -0.05525 0.53524 -0.0638 0.52934 -0.07189 C 0.52569 -0.08622 0.52049 -0.10148 0.51094 -0.1098 C 0.50451 -0.135 0.49722 -0.14633 0.48038 -0.16135 C 0.47795 -0.16343 0.47656 -0.16713 0.47431 -0.16967 C 0.4724 -0.17175 0.47014 -0.17314 0.46806 -0.17499 C 0.46493 -0.18146 0.45677 -0.19302 0.45174 -0.19672 C 0.44792 -0.19949 0.43958 -0.20227 0.43958 -0.20227 C 0.43142 -0.20134 0.42309 -0.2018 0.4151 -0.19949 C 0.41302 -0.1988 0.4191 -0.19626 0.42118 -0.19672 C 0.42431 -0.19741 0.4316 -0.20805 0.43333 -0.21036 C 0.43698 -0.22423 0.45 -0.24364 0.45799 -0.25382 C 0.46632 -0.28248 0.45608 -0.25451 0.47014 -0.27554 C 0.47344 -0.2804 0.47587 -0.28618 0.4783 -0.29196 C 0.47934 -0.2945 0.47899 -0.29774 0.48038 -0.30005 C 0.48455 -0.30698 0.49462 -0.319 0.49462 -0.319 C 0.49826 -0.33796 0.49427 -0.32247 0.50278 -0.34073 C 0.50868 -0.35345 0.50677 -0.35714 0.5151 -0.36801 C 0.51875 -0.38904 0.53455 -0.41308 0.54774 -0.42511 C 0.55642 -0.4429 0.5691 -0.45932 0.57431 -0.47943 C 0.56181 -0.48498 0.55365 -0.47527 0.54167 -0.47388 C 0.52813 -0.47249 0.51441 -0.47226 0.50069 -0.47134 C 0.47274 -0.47226 0.44497 -0.47226 0.41701 -0.47388 C 0.40556 -0.47457 0.39375 -0.48105 0.38247 -0.48474 C 0.37031 -0.48867 0.36597 -0.48844 0.35174 -0.49029 C 0.31128 -0.50879 0.26649 -0.48983 0.22517 -0.48474 C 0.23038 -0.48035 0.23681 -0.47873 0.24167 -0.47388 C 0.24705 -0.46856 0.25122 -0.46117 0.2559 -0.45492 C 0.25833 -0.45169 0.26163 -0.45007 0.26406 -0.44683 C 0.27622 -0.43065 0.26406 -0.44106 0.27622 -0.42765 C 0.28889 -0.41378 0.3026 -0.4013 0.3151 -0.38696 C 0.31736 -0.38442 0.31927 -0.38188 0.32118 -0.37887 C 0.32344 -0.37541 0.32465 -0.37101 0.32726 -0.36801 C 0.33142 -0.36315 0.33698 -0.36107 0.34167 -0.35714 C 0.34722 -0.34189 0.34792 -0.34674 0.35799 -0.33819 C 0.35938 -0.33541 0.36007 -0.33195 0.36198 -0.32987 C 0.36372 -0.32802 0.36649 -0.3294 0.36806 -0.32732 C 0.37153 -0.3227 0.37622 -0.31091 0.37622 -0.31091 C 0.37951 -0.29357 0.38785 -0.27554 0.3967 -0.26191 C 0.39861 -0.2589 0.40104 -0.25682 0.40278 -0.25382 C 0.40451 -0.25058 0.40538 -0.24642 0.40694 -0.24295 C 0.41163 -0.23301 0.41823 -0.22561 0.42326 -0.2159 C 0.42552 -0.20597 0.42726 -0.19626 0.42726 -0.18585 " pathEditMode="relative" ptsTypes="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8001000" cy="40386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 will put up signs to tell people to stop littering on the oceans cause people liter a lot. I will tell all of the fast food places to stop selling fast food to everybody that walk’s in or use’s the drive threw. I will protect the schools with electric fences.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Documents and Settings\wilder\Local Settings\Temporary Internet Files\Content.IE5\PEMTKZHF\MP9004389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8863" y="3886200"/>
            <a:ext cx="5005137" cy="29718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671 0.09547 C -0.64879 0.09131 -0.65278 0.0846 -0.65278 0.07905 C -0.65278 0.07096 -0.65174 0.06287 -0.6507 0.05478 C -0.6474 0.02935 -0.62744 0.02542 -0.61198 0.02219 C -0.59966 0.02311 -0.58733 0.02242 -0.57518 0.02473 C -0.56441 0.02681 -0.5573 0.06149 -0.54671 0.07096 C -0.5441 0.07327 -0.53195 0.07605 -0.53039 0.07651 C -0.52431 0.07836 -0.51198 0.08183 -0.51198 0.08183 C -0.51112 0.08183 -0.48507 0.0809 -0.47726 0.07651 C -0.43542 0.05363 -0.475 0.07212 -0.45487 0.06287 C -0.44375 0.04808 -0.44514 0.04369 -0.44046 0.02473 C -0.43768 -0.00231 -0.43143 -0.0282 -0.42014 -0.05132 C -0.41875 -0.05849 -0.4191 -0.06681 -0.41598 -0.07305 C -0.41459 -0.07582 -0.41303 -0.07814 -0.41198 -0.08114 C -0.41025 -0.08646 -0.40782 -0.09755 -0.40782 -0.09755 C -0.41181 -0.12899 -0.41441 -0.17499 -0.3875 -0.18724 C -0.37466 -0.19996 -0.37275 -0.19811 -0.35487 -0.19811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2773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will make a all reses day at all the schools. I will make a everybody day. I will make a field day at the middle of the school year.</a:t>
            </a:r>
            <a:endParaRPr lang="en-US" dirty="0"/>
          </a:p>
        </p:txBody>
      </p:sp>
      <p:pic>
        <p:nvPicPr>
          <p:cNvPr id="3074" name="Picture 2" descr="C:\Documents and Settings\wilder\Local Settings\Temporary Internet Files\Content.IE5\RINVS7DI\MP9004395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362" y="2971800"/>
            <a:ext cx="5837638" cy="3886199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454 0.17915 C -0.44618 0.15649 -0.44444 0.15441 -0.44687 0.12483 C -0.44756 0.10772 -0.44895 0.09038 -0.44895 0.07328 C -0.44895 -0.02266 -0.45885 -0.12044 -0.44479 -0.21475 C -0.4434 -0.22376 -0.43593 -0.24018 -0.43263 -0.25012 C -0.42447 -0.27439 -0.41788 -0.29935 -0.41006 -0.32363 C -0.40642 -0.33495 -0.40833 -0.3405 -0.39999 -0.3479 C -0.39062 -0.36662 -0.36649 -0.38511 -0.35295 -0.3969 C -0.3302 -0.41678 -0.34496 -0.41077 -0.32847 -0.41586 C -0.31579 -0.42742 -0.29982 -0.43042 -0.28558 -0.43759 C -0.28211 -0.43921 -0.27881 -0.44106 -0.27552 -0.44314 C -0.27204 -0.44545 -0.26892 -0.44915 -0.26527 -0.45123 C -0.24999 -0.45978 -0.23663 -0.46232 -0.22031 -0.46487 C -0.20729 -0.47088 -0.19305 -0.47111 -0.17951 -0.47573 C -0.15833 -0.47527 -0.01614 -0.47226 0.01841 -0.47018 C 0.02744 -0.46972 0.03612 -0.46602 0.04497 -0.46487 C 0.05921 -0.46302 0.08785 -0.45932 0.08785 -0.45932 C 0.09532 -0.45608 0.10157 -0.45169 0.10817 -0.44591 C 0.11442 -0.42118 0.11563 -0.39922 0.12448 -0.37517 C 0.12483 -0.3724 0.12744 -0.35414 0.12865 -0.35067 C 0.1323 -0.33958 0.13664 -0.33033 0.13889 -0.31808 C 0.1382 -0.29173 0.13872 -0.26537 0.13681 -0.23925 C 0.13664 -0.23602 0.13369 -0.23417 0.13264 -0.23116 C 0.13091 -0.22585 0.13004 -0.2203 0.12865 -0.21475 C 0.12674 -0.20689 0.11893 -0.19302 0.11632 -0.1877 C 0.10903 -0.17337 0.10521 -0.15696 0.09393 -0.14702 C 0.08178 -0.12159 0.06685 -0.09986 0.05313 -0.07628 C 0.04775 -0.06704 0.04323 -0.05224 0.03681 -0.04369 C 0.03299 -0.03861 0.03039 -0.03236 0.02657 -0.02728 C 0.02414 -0.02404 0.02101 -0.02219 0.01841 -0.01919 C 0.01407 -0.0141 0.01164 -0.00532 0.00626 -0.00301 C 0.00417 -0.00208 7.22222E-6 -0.00023 7.22222E-6 -0.00023 " pathEditMode="relative" ptsTypes="fffffffffffffffffffffffffffffff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</TotalTime>
  <Words>190</Words>
  <Application>Microsoft Office PowerPoint</Application>
  <PresentationFormat>On-screen Show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Flow</vt:lpstr>
      <vt:lpstr>Slide 1</vt:lpstr>
      <vt:lpstr>HI I AM THE PRESIDENT and I like to give food to the homeless and invite a homeless person to live in my house until we buy that homeless a nice house to live in. I will be kind to everybody a lot. I will enforce the laws of the United States. I will lower gas prices to make everybody happy. </vt:lpstr>
      <vt:lpstr>I will put up signs to tell people to stop chopping down trees. I will make the United States clean. I will make less candy cause candy is fattening. </vt:lpstr>
      <vt:lpstr>I will put up signs to tell people to stop littering on the oceans cause people liter a lot. I will tell all of the fast food places to stop selling fast food to everybody that walk’s in or use’s the drive threw. I will protect the schools with electric fences.  </vt:lpstr>
      <vt:lpstr>I will make a all reses day at all the schools. I will make a everybody day. I will make a field day at the middle of the school year.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wilder</dc:creator>
  <cp:lastModifiedBy>wilder</cp:lastModifiedBy>
  <cp:revision>18</cp:revision>
  <dcterms:created xsi:type="dcterms:W3CDTF">2012-10-04T19:33:51Z</dcterms:created>
  <dcterms:modified xsi:type="dcterms:W3CDTF">2012-11-29T20:46:06Z</dcterms:modified>
</cp:coreProperties>
</file>