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C31E-7647-4EC3-A62E-B21DC8EB7E7D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75A7-44CF-4DB8-AAD4-0A15AB412F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C31E-7647-4EC3-A62E-B21DC8EB7E7D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75A7-44CF-4DB8-AAD4-0A15AB412F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C31E-7647-4EC3-A62E-B21DC8EB7E7D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75A7-44CF-4DB8-AAD4-0A15AB412F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C31E-7647-4EC3-A62E-B21DC8EB7E7D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75A7-44CF-4DB8-AAD4-0A15AB412F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C31E-7647-4EC3-A62E-B21DC8EB7E7D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75A7-44CF-4DB8-AAD4-0A15AB412F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C31E-7647-4EC3-A62E-B21DC8EB7E7D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75A7-44CF-4DB8-AAD4-0A15AB412F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C31E-7647-4EC3-A62E-B21DC8EB7E7D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75A7-44CF-4DB8-AAD4-0A15AB412F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C31E-7647-4EC3-A62E-B21DC8EB7E7D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75A7-44CF-4DB8-AAD4-0A15AB412F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C31E-7647-4EC3-A62E-B21DC8EB7E7D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75A7-44CF-4DB8-AAD4-0A15AB412F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C31E-7647-4EC3-A62E-B21DC8EB7E7D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75A7-44CF-4DB8-AAD4-0A15AB412F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C31E-7647-4EC3-A62E-B21DC8EB7E7D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975A7-44CF-4DB8-AAD4-0A15AB412F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3C31E-7647-4EC3-A62E-B21DC8EB7E7D}" type="datetimeFigureOut">
              <a:rPr lang="en-US" smtClean="0"/>
              <a:pPr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975A7-44CF-4DB8-AAD4-0A15AB412F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wmf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:\CLASSES\3-Hubbs\hubbs pics\P10003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533400"/>
            <a:ext cx="4229100" cy="5638800"/>
          </a:xfrm>
          <a:prstGeom prst="cube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51" name="Picture 3" descr="C:\Documents and Settings\wilder\Local Settings\Temporary Internet Files\Content.IE5\QP1GFWAO\MC900436222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629400" y="6934200"/>
            <a:ext cx="152400" cy="152400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0" y="914400"/>
            <a:ext cx="2209800" cy="1676400"/>
            <a:chOff x="3124200" y="1295400"/>
            <a:chExt cx="2209800" cy="1676400"/>
          </a:xfrm>
        </p:grpSpPr>
        <p:sp>
          <p:nvSpPr>
            <p:cNvPr id="5" name="Oval 4"/>
            <p:cNvSpPr/>
            <p:nvPr/>
          </p:nvSpPr>
          <p:spPr>
            <a:xfrm>
              <a:off x="3124200" y="2362200"/>
              <a:ext cx="22098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Magnetic Disk 5"/>
            <p:cNvSpPr/>
            <p:nvPr/>
          </p:nvSpPr>
          <p:spPr>
            <a:xfrm>
              <a:off x="3657600" y="1295400"/>
              <a:ext cx="1219200" cy="1295400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2" name="Picture 4" descr="C:\Documents and Settings\wilder\Local Settings\Temporary Internet Files\Content.IE5\3HD10ZKO\MC900250705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62400" y="1828800"/>
              <a:ext cx="685800" cy="547219"/>
            </a:xfrm>
            <a:prstGeom prst="rect">
              <a:avLst/>
            </a:prstGeom>
            <a:noFill/>
          </p:spPr>
        </p:pic>
      </p:grpSp>
      <p:sp>
        <p:nvSpPr>
          <p:cNvPr id="8" name="Rounded Rectangular Callout 7"/>
          <p:cNvSpPr/>
          <p:nvPr/>
        </p:nvSpPr>
        <p:spPr>
          <a:xfrm>
            <a:off x="6172200" y="1295400"/>
            <a:ext cx="2209800" cy="2136648"/>
          </a:xfrm>
          <a:prstGeom prst="wedgeRoundRectCallout">
            <a:avLst>
              <a:gd name="adj1" fmla="val -85572"/>
              <a:gd name="adj2" fmla="val 742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Bradley Hand ITC" pitchFamily="66" charset="0"/>
              </a:rPr>
              <a:t>I like being the </a:t>
            </a:r>
            <a:r>
              <a:rPr lang="en-US" sz="2400" dirty="0" err="1" smtClean="0">
                <a:latin typeface="Bradley Hand ITC" pitchFamily="66" charset="0"/>
              </a:rPr>
              <a:t>presidant</a:t>
            </a:r>
            <a:endParaRPr lang="en-US" sz="2400" dirty="0">
              <a:latin typeface="Bradley Hand ITC" pitchFamily="66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6.2963E-6 C 0.00765 -0.00254 0.01355 -0.00117 0.02101 0.00208 C 0.05244 -0.00024 0.05174 -0.0014 0.08542 0.00208 C 0.0941 0.003 0.10383 0.00879 0.11285 0.01064 C 0.12553 0.01666 0.10747 0.00856 0.13386 0.01504 C 0.17831 0.02569 0.11494 0.02059 0.22744 0.0236 C 0.25765 0.03657 0.27518 0.03495 0.31129 0.03657 C 0.31685 0.03888 0.32171 0.04073 0.32744 0.04073 " pathEditMode="relative" ptsTypes="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I’m President of the United State’s   because I like to help people.</a:t>
            </a:r>
            <a:r>
              <a:rPr lang="en-US" dirty="0" smtClean="0">
                <a:solidFill>
                  <a:schemeClr val="accent1"/>
                </a:solidFill>
              </a:rPr>
              <a:t> 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C:\Documents and Settings\wilder\Local Settings\Temporary Internet Files\Content.IE5\M7SXGQWP\MP91022101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62000" y="7086600"/>
            <a:ext cx="2666999" cy="3981685"/>
          </a:xfrm>
          <a:prstGeom prst="rect">
            <a:avLst/>
          </a:prstGeom>
          <a:noFill/>
        </p:spPr>
      </p:pic>
      <p:pic>
        <p:nvPicPr>
          <p:cNvPr id="3075" name="Picture 3" descr="C:\Documents and Settings\wilder\Local Settings\Temporary Internet Files\Content.IE5\M7SXGQWP\MP91022101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200400" y="7086600"/>
            <a:ext cx="45719" cy="68256"/>
          </a:xfrm>
          <a:prstGeom prst="rect">
            <a:avLst/>
          </a:prstGeom>
          <a:noFill/>
        </p:spPr>
      </p:pic>
      <p:pic>
        <p:nvPicPr>
          <p:cNvPr id="4098" name="Picture 2" descr="http://www.norcalblogs.com/post_scripts/american-eagle-and-flag-i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-623103" y="6438742"/>
            <a:ext cx="45719" cy="57308"/>
          </a:xfrm>
          <a:prstGeom prst="rect">
            <a:avLst/>
          </a:prstGeom>
          <a:noFill/>
        </p:spPr>
      </p:pic>
      <p:pic>
        <p:nvPicPr>
          <p:cNvPr id="4100" name="Picture 4" descr="http://2.bp.blogspot.com/-SqXS9XXE-rs/T86FeTIOy6I/AAAAAAAACl8/iuWHypW_p_A/s1600/AmericanFlagAnimated-Moving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276600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 thruBlk="1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3154362"/>
          </a:xfrm>
        </p:spPr>
        <p:txBody>
          <a:bodyPr/>
          <a:lstStyle/>
          <a:p>
            <a:r>
              <a:rPr lang="en-US" dirty="0" smtClean="0"/>
              <a:t> I would keep Wilder </a:t>
            </a:r>
            <a:r>
              <a:rPr lang="en-US" dirty="0" err="1" smtClean="0"/>
              <a:t>safe.With</a:t>
            </a:r>
            <a:r>
              <a:rPr lang="en-US" dirty="0" smtClean="0"/>
              <a:t> electric Fences </a:t>
            </a:r>
            <a:endParaRPr lang="en-US" dirty="0"/>
          </a:p>
        </p:txBody>
      </p:sp>
      <p:pic>
        <p:nvPicPr>
          <p:cNvPr id="1026" name="Picture 2" descr="C:\Documents and Settings\wilder\Local Settings\Temporary Internet Files\Content.IE5\3HD10ZKO\MP90043086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-609601" y="5257795"/>
            <a:ext cx="304801" cy="74270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24685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 would also keep money of the </a:t>
            </a:r>
            <a:r>
              <a:rPr lang="en-US" dirty="0" smtClean="0">
                <a:solidFill>
                  <a:schemeClr val="bg1"/>
                </a:solidFill>
              </a:rPr>
              <a:t>country </a:t>
            </a:r>
            <a:r>
              <a:rPr lang="en-US" dirty="0" smtClean="0">
                <a:solidFill>
                  <a:schemeClr val="bg1"/>
                </a:solidFill>
              </a:rPr>
              <a:t>safe.  With a huge safe 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Documents and Settings\wilder\Local Settings\Temporary Internet Files\Content.IE5\3HD10ZKO\MP90034186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7058828"/>
            <a:ext cx="45719" cy="640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52" name="AutoShape 4" descr="data:image/jpeg;base64,/9j/4AAQSkZJRgABAQAAAQABAAD/2wBDAAkGBwgHBgkIBwgKCgkLDRYPDQwMDRsUFRAWIB0iIiAdHx8kKDQsJCYxJx8fLT0tMTU3Ojo6Iys/RD84QzQ5Ojf/2wBDAQoKCg0MDRoPDxo3JR8lNzc3Nzc3Nzc3Nzc3Nzc3Nzc3Nzc3Nzc3Nzc3Nzc3Nzc3Nzc3Nzc3Nzc3Nzc3Nzc3Nzf/wAARCACFAMQDASIAAhEBAxEB/8QAGwAAAQUBAQAAAAAAAAAAAAAABQABAwQGAgf/xABAEAACAQMCAwUFBQYEBgMAAAABAgMABBEFIQYSMRNBUWFxFCIygZEHI0KhsRUzUnLB0SRi4fAlU5KiwvE1Q4L/xAAZAQACAwEAAAAAAAAAAAAAAAABAgADBAX/xAArEQACAwABBAECBgIDAAAAAAAAAQIDESEEEjFBYRNRFCIjccHRMkKBobH/2gAMAwEAAhEDEQA/AMYaQp8U1d04miNNT01QKHzSNNTjeoT2NU9lp82pTiCIHxY+AqGtNwhHjmZWXmd9xjPl/es/USyGF1K2RPa6EtqMw3MsMqjJHVT8v7U7W96wZkTmbG3L0JrV3ljG33gynMPxDb5YoLeXVva/drI/a/womT64ODWDDWzCPcyM0ok2fmII+dRdd6u65bqmqyyIjIsnv8rIVOT12Pd+VUgK3dMsjplteyFUG8UpwMjrjxFT1HNgJzkgBf0pro7HV6BW/wA2MkBBGQcjupZGCajtoNQuvZ/YLGeWGZ+XtliJVd8E7DpSuNM1mD2oXNndB1OIUS2Zu0GdzsNhjf51X+Kjg/0JaRx554ye/Jqx0qrcW13YX8Fq8JluzCHmij3MWRnB9FwT4VLbXEdzCZIWDlR76jqv+nnS9PbFJpsN1ct1EjMqrzN0qqzNcydmPdX8RHh/eupOYsBsZD0Hco8TU0caxpyr45J8T41Ym7Xx4FxVrnydKoAAHQbCulx37U1KtC+CphvSJDFgZzvmiN1NyocZ2FA9MdTIFJ94dPOjE7qyjHTFVyXJZB/lKaXfKMHrSqlOvNKxUkClTYL3MpUqRGKanKM0Rpqc01QZCp1BJwoyTttTetQHVBArdiuH6drncenhVVtqrWsshW5sIQx26MPancsDjsYhlyfAnu/WjyatZaaiKbiWBBt7Nakdp/8AptyPrWIhuJm/dsYYzsX7z6V3FftBIBYQL2vwiQguw9M7Z9BXOnbKbNcK1E19zxikHvWthNG4PuyzBpWz/M2cGg11xANQZv2qnao4xlgOYeY26jyxXcdhHc2MN1qmp3d1POvaLZWoB5B/nc5GcdwG1RW+iJNzFka1H4FcO7H5gf0pNGObgs1iqQTCZUfMMjb4U/Ep8DkDHcQTVQTMNnTB8KjSJre8aEnBQkMRtzeo8c1ZZVYYIBFa+nhJw1PCiySUuUc9qMbgj/flXYuYbfkIhFxeE+5Ew5lTzKj4m8ugqpdL2UYdCwXOMdRn1rrRLW+u5JPYYy7qpMkgXm5FHie6kuss/wAGPXGP+SNhpejcRa+6rPq9va7bQvOC6j+ROnzorqnB+tWVukmi67JfXEKky2/MFbP+UZP0O9A+BOKLPSJDaxWSrdXPu+2vJnfuXGNgfWueJtH1uz1+4u44phHKRLHcxZwcgZGR0wc7Gs/ot0tabxNDf20+lcQI69vGbd5P3cig9QT1HQbeW9ZDiLTrjhzVUWzXs7NVVlu2bPtGepO2M7Eco+dWNZvv2hALi6/+SiblkkGxlTz26jGM1xd3Y1Thx7e4QSyWQ7WAk4ODsw+n6CgwxeENgUlgM8S4DNgnOd/CrGe6hWi3TR2NxEwUElGQA578f+VWhM7nClmbv5BW2rqIqKWGeyl97Zb9a4eaNBlnUD1qAW8jn7w8ox0O5qZIUQghRnxO5q+Mpy9YVNRXvSezl5p0ZM4BG5GKOTSCOLmYHB227qBxbOD0rRWsftVtyr8WKaW5yCLXhAWSTlYilVm50yXtTy9KVN3IHawaTmmAp6Y9aYpQxpwCSAOpNMc0jkKeVmU9zKcEehoPc4GRNqlnJYQf4ySOF2XIQuGcDzUdPnis2XTpGPdUbyP3eY86jvklhuDHI7SMxyCTu2f61e0mBQwuZ05kjOIogdnf+uP1rk2zlOX5jpVwjGPB17HPlBJHIHcAxR/ibPTPhn61t4NCtNM02SFZEe/ODK4BJYf8tCMgDxPfQuLSexxfavdNbyyZIjH7wDu9Pnv5Ud4fsptScnTLcWdqp5WvWBdz5L359MClSJrYH0dNR0K4a4FvL2jg/dsezjOe8s2Onl9RWjs7bU7s+06xDbiKbfkjQ85HkADn1rTWXDukWRSZ7drmcNzdrdS8xz/FjpVi6Ok9qcXaGUj4ecbn+brRSwn7nl3FmgX9pI2p2drP7L8EjPGQV8M5AyD4/Wsx7XKpxISpPcUxXq+r3KxwvFJoks0UgIPZu75Hj0x9K861BAzzrCjxA55Uk2ZfXYfWrq03wnyV2NLloHyu1xJDbBtyRnHQnxr0u2SSDQItO0ya1tRMnvs74YjGM4wSSemfWvLdMjmhvzLKGRkOyscj1zRtGacmSV2L9Mk9PKqNe8j8LwazTeGDaujm1t74IwbKT5BA3xykAqfAgnzrYDX2t4ynIoQ/h7q8nhvbrTpOe1uG5m6gnbFWl1mS6BV5Pe8TRWImk/F9lp1xO95Zx+zyFsSovwnI6gd3y8azen2yMeRnxzRsoDDZsg+6cdx8au6hPIYd3BUnG5ND9Luo/bY+dlXD8pycD60rIihosYZ2VoFVCD1bOSPGjaqFHKAAB3CgVpGyT3AWIjErAlST0J8KJRzsAMysPJv9a00WqC5Ql0HJ8MuUqri4H4irehqVZoz+IA+BrZG2EvZmdcl6O6IWVzcRMPZ2I26Ch/n3VLC5Rwckb1Z5QnKZqYrx2QF1HN35FKqVtdxmIZO/nSqrs+C9S+QBjFMa6Jpj6VcZEMelNXQ8AMnwo/p3DbNGLrVpDaW2AwQkCRx47/CPM/IUk5xguWPCLkzI3SSXl1HaWcRlnbuVct/6rZ8O8K3MPJPOTEsY93lK82d9+Y+6vj1J8hXcF178lnwdpbXEh2lmEZKg+ZPxerYHlUw4J4i1OQS65qkVuh2CGVpWA8lXYfWuXN90mzoQjiSCD3+i6Wx7W4tElHV4YfaZf+ttvoMV0eKtEdOQ3eqT5/E8xjA+SYFS2fAXDtrvdTXl4w65YRr/ANoz+dFLbQuGSnZ6foS3EmfiRO0x6s+w+tDkYASa5wpIv+Jt5pG8HnkbP/dVP9scEZVxY3KPn4R7wH/VW/h4Vs5U5ZNIsIVyCOdFdvoAAPzojacNabbZ5LWFie7sVUfQAUA9p5vDxXo9sCthJc26eVuu/rhqqXl1omsyEzMZJn6SQW7JIfUAMDXqt5psEakl7O1Ud62yE/U1mtR1fStOz/xa9mO/uQGNcfRRimi2uRZJezyy+4UvoLprizl9qhk35ChjmX1jO59R+VUxb3KAgowGc46Yr1jTYZdedey014rVjn2i7ckn+UbZo/ccHaVdRkXKzE8uOfn3B9cflvS5zoc08FcTtjmQ7VGRlhsQc91epavwhaQW8iaVevLPGMFJFGCfAEd9ecTIULrMOVgSGB2waOYK+CpJLFFdRR3TfdsDuN+U+nfQ66tyrGQYycn3T3Ub4b4d/b073d2xSwhfc53cA9B88fWiXEeh6ba2UJ0u8MkkjcsqsPg79vCpGLk8DqitM7pEPLG0h/Eeo7/OiFJRhQo6AYpV0661CKiYpz7paIqD3D6VyY0PVE/6a6FKnxfYXWcrGqHKqAfIYrsGmzSHWiiM7DsOhNKufnSoi6OTU9naz3k6w28Zd27vAeJ8BU2labcanc9jAuAN3c9EFbLT7aO2jNnpaYA/ezydXbw8+/YVnuuUOF5Gqq7+fQPgtIdCt1eC0bUNUYgDswWWPJ2x4DzNErHhn2l1v+Lbnt5S3MtlE2EU/wCY959NqeK507h7nnQNPqEi/eTyEZX/ACqM4HpVGO/1TiO6eDT4i4B9+VzhI/U/7NYZScnrNqSjwjTXGrQWsPYW7RW9tGMCONcAVzp0Wo6s3NaQlIW/++fIU+gG5/Tzq9ofC9tYdnPesLu6AGWcbZ8lPT571pZ5kggeSUnkRS2c42FDeBkmzy7jgPZXK2AvJJV7MdvgY5WOd1A8B499ei6Dqkd/oNtqErRoTH97jZVcHDD0yDWChtn4g0zWLwW7zXNxcF1kAwsUceQFz3kkvsO7FN9nRtLm4uLO/wDvCqCaGKQkoCCFchemd0PzPnWaMmrOfZ1ra659IpQXMHj/AOTcNxHZzNJHp/a3UsYDEQx8wO4HLnpk5qne3HENxKsUfsVhC+DzyPzOBgHcbDbPj1onqWpafo9qnt062oJ5kRVBJx4LihQ4t0caadQa8mj5pGTMiJ2hxgbDoB0xnw76tc0jCqptJ4yCThd7iFpNT1C7u8sCGVVVTuBt7x8fLp4VetOFNEsLmFxZtNN8StMQRH54zj9elVLLi7S9RnMSz3EcmwiSdABnIIOc7nYdf61FrPFFpZSLFJcsbkDAWNA7qPHHTu6flQUlm6M+msU+ztemhuL4xSOVb7oKN2wAPiHXPp8h60Jn1eGRjG2q2qE9MOCT5Vk73UtG1y6ttNvpZDYXKciyD3JLeRTkHPQg8x61j+IuGNV4Y12KFJ+3tCe1hutlCgfxZ2BFFTWaVTqnGXa1j+3s9gZLRIVzNAqY5gwfYjxrB/aBw2+oKbjRnhe6kPLIiuBzjpkZ/EPzp01Gxls+eLtEikBaJuU9mJd84P8ACT+pNT30FslhFeJqHLJIMsjj3dvDwNN3R+4HTbx+Xz4+QTocS6dos9rkMpk5ennWM0hC8YUbFmxk93nWvl1KzuLd7aOF47qEq7zYPJMDg5P+YZ+eKzyWkkZWNMNhc5Gw9cnpvVlEo93leBbOnuUdcHm4/wChTxCFlHMTzAkbY6Heo66njaOX7xud2Xmzz5wMn/XpXUcTMvOxWOPOA8jYBPgPE+lbap/ppylvyZ+pr/XcYRa+H5RHSqx7I5XmR43BGRyk7+m1RRRtL8AyAMlicBfU9BTxthJNp+BbOmtrxSi1vg4Ipgd6sPauqFuZWwM+7n+29V++pCyFnMXoLaLKWlYs0elSzSqwpNvp8QgtVgtuZLYdWU5aZu8+Q/Squq66thEbe2x2pGNuiDwH96r67rEdsDBb4L9CemKr8P6BJfSC8vw3ZHdIm6t5kfw/rXJbbZsS4xHeh6Ld8QzCe7keKyByXOzP5L/evUNKtreyso4LKFYbdPgRe8+J8SfGg45+yjtoyqqAAAo7qOW4cKEjUs+MeVTB0WpbiO0QyTMCx6KepPhWc4uvb02EUZ5o3upFjigUgu2SBny3I/OtClvFA4nlKvKo+I7hfTw9azUHLxFxtGUYG10+NiN9i/w/+Z+gpLPGfc0UJ65+VHn+jnS5uKLOyhsbHTbZbe3QIpHLjAGNzz7n9azMU1zw3xPFc3cIgMbiZ0G+EbZvH8JJx4gV65mMKIogoQDoB1P/ALrBfahCgksrtPjUlGPiOoH6/WqLYdsVJPwdHoL1bY6JJZNZ/QP494pbUr1tKtreBrKJmxcfEWcDcqe4Z+tVOGP25E093acOJqVsZDGJy6hsDGVGegz4DerdhFYJ9nt60ESLco/JMSeY9V5SPAFQpOO8HwrS/Z47Lw2Tnb2qXG3mKMcdu/BXYpQ6Ptl6l/BiuI7prm6guDpF3pdwnuuk0IUSHxUjY9PzrbcPx6P+y4I7UWUscgUyuZUcuSN2Y5JLZ8aD/abIW/Zo5u+Twx3Vfufs/stXs7e4AFtO0akyRqMnbv6ZowS75C9U5Ppqd+f/AEx2vSWWi8R3EhjiuLJJQWiJypDKRg+hP5UM4k1K61WIz3KySgKpKRvyhUGPI7ZZfpR630mDS+NbHTJmFzDDcJzGRRhti24ye80J4osZIL/UbWKUx9oX5GBADKd+U52GdvoKo3F8adBx+rvufYs/k44bWW+02aztEhWEjtCZpiWU57sJsaYrNH20M8ihEJVUVi3MQDk9B5VN9nyvFbXImQoyOq8rggjAz3/OpLuWzjub2PaS6kLFR3RKQT18T+hFXzjHtcjl9Pfc5wh/r3J+PYW4S060ulM2pR88BzGo5yAhKoO12PX3lHl1FC9d0B9PumkjdmlSQhmzkMoP4e4denn35BOl4GH+HhIO/O6+uY4s1LrWZJtYtgvaSMEZAx7ygz+mc09SUYqQvVzm+pnHXnd/J5xcRiS+hjOeUx7+nO1Q3bdpck8oAjHIi9wGAT+v5Cp53CX8LscL2ZyfAFnH9aV1buz86jLAAMo8u8eWMfTNN00u11qXjHn76a+vp+pG+VfMlJb98wqhm5GRXdFbZgrYzSlftIYoezRYkbmIGTzHBA/X8qSK0jBEUsx2CgZNWFUR2vaKiySFQQW3UDmAO3fW+51QxyXO/wDZxemr6i1SjB8JPfhe8O7EOqscERhlIONs/wC/0qguygfnV60MsjPJI7yEFRzN0HXoBsPliqQG3mDuKqo38RPfg1dXz0FP7yHpU4pVvOOaHh7QjOyX2oqSrbxRNvzH+I+XgK2IdLdebJ5j3DYsf7VLiIEqkYkbrvjYf2q9Z6fEo7a5RfeGRkb1ylwjekc6TazS4ndFQN49w9KI3BhhX946tkZKucn0qK4v1TCQkE9AMVHawtLJzzMSOvSoEr3tjf6wn3N29rCM7DGWHr/vrVXS+EJ9PdpoNUureVgQ/KiMCPPPWtOiNg491AcetSs+QcbY7vGkcIt6y6F1kI9qfDKK3D2lulv2zXN3uOZkCnGfAdwoJqXDD6pcE3moXYXqqmFSqnwG9aCK3WN2ncBpX6kjoPD0prqSVlCxFc53DdT6UXBNYwV2zrl3QeMzA4GgjidF1adY3ADjshggbjO9F9D0J9J+7TU5ZLYEloWiUAnGM56juqZY7gA8imQAe9GSBjfIIonbqHtRlVLBublJ2znO5x/vFKq4xfCLJ9TbYsnLUZ3U+DRqcrT3usXL8gJVewTYemfKjNtaXdjpk1v+2LiU8qiOUxIGgA8B393WrLwyF3KqgLDcBiBnl5dhj9aZrc/ee6vK+7Dm6nbux5UFFJ6B2zlFRb4Rk9R4SS1lk1KXWbmSYZlZ+wUlsDI7/TFDde0qWPh2zEwEmqXEgd5pABgsPdUnoABj6VprlX1XW49PfAihHtFxg5VQBhE+ZAJ8gRQu+Mura3bQxFh2dxHKp58j7vGe7v8A70OyKXgLvtclLuerwYThW2uNbtZJ3kNvGrcvLEhJb0LEjr5HpRXROGJL7VLuJHNvAJWRGMZdmA+Lcnx7/KrPDDTW95f2csXZz2PLbuObKsqkYIA8RgkeJzW24cjwkswRVUu7rvvljk1FXHMwk+punPulLlGeGjTaLdW0VlqsphZ2bPYLtgDPXx6fKq1xHPq+pStbzPAJmce4obIAA693f9aJ63IJNQsS5C9ulzGpV8Y59s9O7NVdLufZbSe6mQBLeWQKxIAGVToO8ncbedOkksRVK2Up97fJhtWsZ7c3EShZDHIEykWWUMoYdD1welVGW8tpDDJC3OjFCrxkkEdQOnT1orr2p+1XF2vZyRtFON0bHNmJEIPl93keTEedR/tqL2x7hoZTm/lvFUMNu0GCvywPWtNVUZVdrjqK5dXdG36im+77gx/b5RylZQrL0RGHMPUknG46eNcpJPbxpyIBGR93zoQPlgjarx1YYZAsmDFCqscEo0YAyAdsHH1A8Kn7O94giRLOzaeeHLNLzIrMuAOXG3NjuOM42qz6NaXa4rBfxd/f9RTegdbmcFi0inIwECYReh2A9OvWuJpZJWUzEZHTlQLn17z9aMaV+yWjfTtUt5Ybxmws67Mh7gQf0og+gwafLyMTPLsUc9D4bd1JtMJdyXIJW9ROHY5cPkyhYIcMQD4GlRm+TSfaD7TNEsoG6t1FKj+Kl9iv6KPVIII4I+cx8zAe6gGaqSvf3TgP2cCMerMOYjyAqhccQ6fbgi/u0gVfwiQH9N6Gycf2c10un8O6fLe3kpIXC8o9STvjz2rPpeae0s44eaR3Zgoy8kpAH+lVLvVrm6HY8NWL3rZx7Q45bdT/ADfi+Was2OhXFxHHLxHcJcT/ABC1i/cR/L8R8zRa/uliiEUafeEYVVHT5d1AhiLjhzWL66hk1DW5pryNg6Rw+7FHg+Hyrfp0GdyKG2M0UTSRyxyiRsdozpkE+Gf6Vfdiy/dEbjYiigjyF2PunBqNQWOGXD+dQpNJEc3Eb+8cAbb1ajPanAyN89PyqEOok5QAmwzn1qyi4AGBSSPFdPsM5IqBOH93cYB781U1DUIrS1kllPJyIXYHwHhVl225s/OsRrl2NZ4js9FVwIObnumP/LXcj5nA+dAjCVrMdI4YudVu8i5vz25HeFI9xfpj5k1ndL440nh2NZLuOW6vHALCEDEa9cknvOScDuxV3jfURc6pDpyBmVFaRwMYVQNvzxXj2oRk2gnZsNgMSfE4P60rBp6HBrMbfaLeyQtm21CNGVjtzEqpz/216PK/sWkqRjnaMAY23NeL36QPcaJd6bcRu8iRRKA4yHBwM+HX8q9W1/UY/aobUYdIyHYr343x+n1oxBoG4iwmq2bCRQtpG4YH+UEn6mhVlOdf1G2toCUsbfDNy9XOdvmT+h8KGapqLXUU1wcu9wSijxGTn+tavgnTJLSxa5kj96XD5OAFX+Jiem3TyJ8aYRvkzn2g2gtNXeSNVWK4jQgL0yuQfyxWV+deg/aLbieCxZZE5xK4OT0U49702Fef3DrBC/IFkcDdj8OPLxrVXbGusonW5T4Cdppkx0O51m1kDvaOGMa7sEHVvl19Ku3fGFtd2waa2mi1WAc0d5CAA2O5h3isZpesXtpmO3upIo5ARIo2DDzFVo7oy8+QeYrj8qyWWOb1mqFaijRa7rkGs3MF8tpJDeqvLPJzgiUY2J8xgVavtfi1PSreC2uJ4ruIkSgJgMh7g3risg8kqQqRnHOA3pir+nRlYu0Ybv4+FGmPdPBbX2xLahFGFAFKlSrp5Ex6wLbw9tF2srFm7h3CveODOFNP4d0uKW3Blu7mMNLcOMHB7gO4UqVchHQDeosI41EQ5D15gd9qntbdUiDk80j4yxHjSpVYAmMCQs5T18/Peh127W79oh69R3GlSqEO7O5a595xj8IGc43ohGOU4FKlUITqMg+QzUIcuvMfpSpUEEF6/dSWenzPGc4BOM1jeEW9n0DVdeP3l3PI0fvdFVT0+pz9KVKp7ABtELTwXd5MxaZiwz5KNh+dYfUUM1pb2+eUScvveGaVKkYF5PW+EeErDhmG/aL/ABE6qD2sigH4B08BufrQXXJpLZb3smIMcJCnwJ3zSpUy8Al5A0dx7Pfm1SKNlSOONOccwXPU48dsVpb7Up7C1jDt25KBkBACpnuAxt8iKVKihTGXV3JcysZNy25/OgutXjWsBVFyXGM56ClSoPwNHyB7Fy7ZbrV9FVZFAHdSpUhcztvwp3FqJgBQAOgGKVKt3RrhsyX+h6VKlWozH//Z"/>
          <p:cNvSpPr>
            <a:spLocks noChangeAspect="1" noChangeArrowheads="1"/>
          </p:cNvSpPr>
          <p:nvPr/>
        </p:nvSpPr>
        <p:spPr bwMode="auto">
          <a:xfrm>
            <a:off x="0" y="-858838"/>
            <a:ext cx="2600325" cy="1762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jpeg;base64,/9j/4AAQSkZJRgABAQAAAQABAAD/2wBDAAkGBwgHBgkIBwgKCgkLDRYPDQwMDRsUFRAWIB0iIiAdHx8kKDQsJCYxJx8fLT0tMTU3Ojo6Iys/RD84QzQ5Ojf/2wBDAQoKCg0MDRoPDxo3JR8lNzc3Nzc3Nzc3Nzc3Nzc3Nzc3Nzc3Nzc3Nzc3Nzc3Nzc3Nzc3Nzc3Nzc3Nzc3Nzc3Nzf/wAARCACFAMQDASIAAhEBAxEB/8QAGwAAAQUBAQAAAAAAAAAAAAAABQABAwQGAgf/xABAEAACAQMCAwUFBQYEBgMAAAABAgMABBEFIQYSMRNBUWFxFCIygZEHI0KhsRUzUnLB0SRi4fAlU5KiwvE1Q4L/xAAZAQACAwEAAAAAAAAAAAAAAAABAgADBAX/xAArEQACAwABBAECBgIDAAAAAAAAAQIDESEEEjFBYRNRFCIjccHRMkKBobH/2gAMAwEAAhEDEQA/AMYaQp8U1d04miNNT01QKHzSNNTjeoT2NU9lp82pTiCIHxY+AqGtNwhHjmZWXmd9xjPl/es/USyGF1K2RPa6EtqMw3MsMqjJHVT8v7U7W96wZkTmbG3L0JrV3ljG33gynMPxDb5YoLeXVva/drI/a/womT64ODWDDWzCPcyM0ok2fmII+dRdd6u65bqmqyyIjIsnv8rIVOT12Pd+VUgK3dMsjplteyFUG8UpwMjrjxFT1HNgJzkgBf0pro7HV6BW/wA2MkBBGQcjupZGCajtoNQuvZ/YLGeWGZ+XtliJVd8E7DpSuNM1mD2oXNndB1OIUS2Zu0GdzsNhjf51X+Kjg/0JaRx554ye/Jqx0qrcW13YX8Fq8JluzCHmij3MWRnB9FwT4VLbXEdzCZIWDlR76jqv+nnS9PbFJpsN1ct1EjMqrzN0qqzNcydmPdX8RHh/eupOYsBsZD0Hco8TU0caxpyr45J8T41Ym7Xx4FxVrnydKoAAHQbCulx37U1KtC+CphvSJDFgZzvmiN1NyocZ2FA9MdTIFJ94dPOjE7qyjHTFVyXJZB/lKaXfKMHrSqlOvNKxUkClTYL3MpUqRGKanKM0Rpqc01QZCp1BJwoyTttTetQHVBArdiuH6drncenhVVtqrWsshW5sIQx26MPancsDjsYhlyfAnu/WjyatZaaiKbiWBBt7Nakdp/8AptyPrWIhuJm/dsYYzsX7z6V3FftBIBYQL2vwiQguw9M7Z9BXOnbKbNcK1E19zxikHvWthNG4PuyzBpWz/M2cGg11xANQZv2qnao4xlgOYeY26jyxXcdhHc2MN1qmp3d1POvaLZWoB5B/nc5GcdwG1RW+iJNzFka1H4FcO7H5gf0pNGObgs1iqQTCZUfMMjb4U/Ep8DkDHcQTVQTMNnTB8KjSJre8aEnBQkMRtzeo8c1ZZVYYIBFa+nhJw1PCiySUuUc9qMbgj/flXYuYbfkIhFxeE+5Ew5lTzKj4m8ugqpdL2UYdCwXOMdRn1rrRLW+u5JPYYy7qpMkgXm5FHie6kuss/wAGPXGP+SNhpejcRa+6rPq9va7bQvOC6j+ROnzorqnB+tWVukmi67JfXEKky2/MFbP+UZP0O9A+BOKLPSJDaxWSrdXPu+2vJnfuXGNgfWueJtH1uz1+4u44phHKRLHcxZwcgZGR0wc7Gs/ot0tabxNDf20+lcQI69vGbd5P3cig9QT1HQbeW9ZDiLTrjhzVUWzXs7NVVlu2bPtGepO2M7Eco+dWNZvv2hALi6/+SiblkkGxlTz26jGM1xd3Y1Thx7e4QSyWQ7WAk4ODsw+n6CgwxeENgUlgM8S4DNgnOd/CrGe6hWi3TR2NxEwUElGQA578f+VWhM7nClmbv5BW2rqIqKWGeyl97Zb9a4eaNBlnUD1qAW8jn7w8ox0O5qZIUQghRnxO5q+Mpy9YVNRXvSezl5p0ZM4BG5GKOTSCOLmYHB227qBxbOD0rRWsftVtyr8WKaW5yCLXhAWSTlYilVm50yXtTy9KVN3IHawaTmmAp6Y9aYpQxpwCSAOpNMc0jkKeVmU9zKcEehoPc4GRNqlnJYQf4ySOF2XIQuGcDzUdPnis2XTpGPdUbyP3eY86jvklhuDHI7SMxyCTu2f61e0mBQwuZ05kjOIogdnf+uP1rk2zlOX5jpVwjGPB17HPlBJHIHcAxR/ibPTPhn61t4NCtNM02SFZEe/ODK4BJYf8tCMgDxPfQuLSexxfavdNbyyZIjH7wDu9Pnv5Ud4fsptScnTLcWdqp5WvWBdz5L359MClSJrYH0dNR0K4a4FvL2jg/dsezjOe8s2Onl9RWjs7bU7s+06xDbiKbfkjQ85HkADn1rTWXDukWRSZ7drmcNzdrdS8xz/FjpVi6Ok9qcXaGUj4ecbn+brRSwn7nl3FmgX9pI2p2drP7L8EjPGQV8M5AyD4/Wsx7XKpxISpPcUxXq+r3KxwvFJoks0UgIPZu75Hj0x9K861BAzzrCjxA55Uk2ZfXYfWrq03wnyV2NLloHyu1xJDbBtyRnHQnxr0u2SSDQItO0ya1tRMnvs74YjGM4wSSemfWvLdMjmhvzLKGRkOyscj1zRtGacmSV2L9Mk9PKqNe8j8LwazTeGDaujm1t74IwbKT5BA3xykAqfAgnzrYDX2t4ynIoQ/h7q8nhvbrTpOe1uG5m6gnbFWl1mS6BV5Pe8TRWImk/F9lp1xO95Zx+zyFsSovwnI6gd3y8azen2yMeRnxzRsoDDZsg+6cdx8au6hPIYd3BUnG5ND9Luo/bY+dlXD8pycD60rIihosYZ2VoFVCD1bOSPGjaqFHKAAB3CgVpGyT3AWIjErAlST0J8KJRzsAMysPJv9a00WqC5Ql0HJ8MuUqri4H4irehqVZoz+IA+BrZG2EvZmdcl6O6IWVzcRMPZ2I26Ch/n3VLC5Rwckb1Z5QnKZqYrx2QF1HN35FKqVtdxmIZO/nSqrs+C9S+QBjFMa6Jpj6VcZEMelNXQ8AMnwo/p3DbNGLrVpDaW2AwQkCRx47/CPM/IUk5xguWPCLkzI3SSXl1HaWcRlnbuVct/6rZ8O8K3MPJPOTEsY93lK82d9+Y+6vj1J8hXcF178lnwdpbXEh2lmEZKg+ZPxerYHlUw4J4i1OQS65qkVuh2CGVpWA8lXYfWuXN90mzoQjiSCD3+i6Wx7W4tElHV4YfaZf+ttvoMV0eKtEdOQ3eqT5/E8xjA+SYFS2fAXDtrvdTXl4w65YRr/ANoz+dFLbQuGSnZ6foS3EmfiRO0x6s+w+tDkYASa5wpIv+Jt5pG8HnkbP/dVP9scEZVxY3KPn4R7wH/VW/h4Vs5U5ZNIsIVyCOdFdvoAAPzojacNabbZ5LWFie7sVUfQAUA9p5vDxXo9sCthJc26eVuu/rhqqXl1omsyEzMZJn6SQW7JIfUAMDXqt5psEakl7O1Ud62yE/U1mtR1fStOz/xa9mO/uQGNcfRRimi2uRZJezyy+4UvoLprizl9qhk35ChjmX1jO59R+VUxb3KAgowGc46Yr1jTYZdedey014rVjn2i7ckn+UbZo/ccHaVdRkXKzE8uOfn3B9cflvS5zoc08FcTtjmQ7VGRlhsQc91epavwhaQW8iaVevLPGMFJFGCfAEd9ecTIULrMOVgSGB2waOYK+CpJLFFdRR3TfdsDuN+U+nfQ66tyrGQYycn3T3Ub4b4d/b073d2xSwhfc53cA9B88fWiXEeh6ba2UJ0u8MkkjcsqsPg79vCpGLk8DqitM7pEPLG0h/Eeo7/OiFJRhQo6AYpV0661CKiYpz7paIqD3D6VyY0PVE/6a6FKnxfYXWcrGqHKqAfIYrsGmzSHWiiM7DsOhNKufnSoi6OTU9naz3k6w28Zd27vAeJ8BU2labcanc9jAuAN3c9EFbLT7aO2jNnpaYA/ezydXbw8+/YVnuuUOF5Gqq7+fQPgtIdCt1eC0bUNUYgDswWWPJ2x4DzNErHhn2l1v+Lbnt5S3MtlE2EU/wCY959NqeK507h7nnQNPqEi/eTyEZX/ACqM4HpVGO/1TiO6eDT4i4B9+VzhI/U/7NYZScnrNqSjwjTXGrQWsPYW7RW9tGMCONcAVzp0Wo6s3NaQlIW/++fIU+gG5/Tzq9ofC9tYdnPesLu6AGWcbZ8lPT571pZ5kggeSUnkRS2c42FDeBkmzy7jgPZXK2AvJJV7MdvgY5WOd1A8B499ei6Dqkd/oNtqErRoTH97jZVcHDD0yDWChtn4g0zWLwW7zXNxcF1kAwsUceQFz3kkvsO7FN9nRtLm4uLO/wDvCqCaGKQkoCCFchemd0PzPnWaMmrOfZ1ra659IpQXMHj/AOTcNxHZzNJHp/a3UsYDEQx8wO4HLnpk5qne3HENxKsUfsVhC+DzyPzOBgHcbDbPj1onqWpafo9qnt062oJ5kRVBJx4LihQ4t0caadQa8mj5pGTMiJ2hxgbDoB0xnw76tc0jCqptJ4yCThd7iFpNT1C7u8sCGVVVTuBt7x8fLp4VetOFNEsLmFxZtNN8StMQRH54zj9elVLLi7S9RnMSz3EcmwiSdABnIIOc7nYdf61FrPFFpZSLFJcsbkDAWNA7qPHHTu6flQUlm6M+msU+ztemhuL4xSOVb7oKN2wAPiHXPp8h60Jn1eGRjG2q2qE9MOCT5Vk73UtG1y6ttNvpZDYXKciyD3JLeRTkHPQg8x61j+IuGNV4Y12KFJ+3tCe1hutlCgfxZ2BFFTWaVTqnGXa1j+3s9gZLRIVzNAqY5gwfYjxrB/aBw2+oKbjRnhe6kPLIiuBzjpkZ/EPzp01Gxls+eLtEikBaJuU9mJd84P8ACT+pNT30FslhFeJqHLJIMsjj3dvDwNN3R+4HTbx+Xz4+QTocS6dos9rkMpk5ennWM0hC8YUbFmxk93nWvl1KzuLd7aOF47qEq7zYPJMDg5P+YZ+eKzyWkkZWNMNhc5Gw9cnpvVlEo93leBbOnuUdcHm4/wChTxCFlHMTzAkbY6Heo66njaOX7xud2Xmzz5wMn/XpXUcTMvOxWOPOA8jYBPgPE+lbap/ppylvyZ+pr/XcYRa+H5RHSqx7I5XmR43BGRyk7+m1RRRtL8AyAMlicBfU9BTxthJNp+BbOmtrxSi1vg4Ipgd6sPauqFuZWwM+7n+29V++pCyFnMXoLaLKWlYs0elSzSqwpNvp8QgtVgtuZLYdWU5aZu8+Q/Squq66thEbe2x2pGNuiDwH96r67rEdsDBb4L9CemKr8P6BJfSC8vw3ZHdIm6t5kfw/rXJbbZsS4xHeh6Ld8QzCe7keKyByXOzP5L/evUNKtreyso4LKFYbdPgRe8+J8SfGg45+yjtoyqqAAAo7qOW4cKEjUs+MeVTB0WpbiO0QyTMCx6KepPhWc4uvb02EUZ5o3upFjigUgu2SBny3I/OtClvFA4nlKvKo+I7hfTw9azUHLxFxtGUYG10+NiN9i/w/+Z+gpLPGfc0UJ65+VHn+jnS5uKLOyhsbHTbZbe3QIpHLjAGNzz7n9azMU1zw3xPFc3cIgMbiZ0G+EbZvH8JJx4gV65mMKIogoQDoB1P/ALrBfahCgksrtPjUlGPiOoH6/WqLYdsVJPwdHoL1bY6JJZNZ/QP494pbUr1tKtreBrKJmxcfEWcDcqe4Z+tVOGP25E093acOJqVsZDGJy6hsDGVGegz4DerdhFYJ9nt60ESLco/JMSeY9V5SPAFQpOO8HwrS/Z47Lw2Tnb2qXG3mKMcdu/BXYpQ6Ptl6l/BiuI7prm6guDpF3pdwnuuk0IUSHxUjY9PzrbcPx6P+y4I7UWUscgUyuZUcuSN2Y5JLZ8aD/abIW/Zo5u+Twx3Vfufs/stXs7e4AFtO0akyRqMnbv6ZowS75C9U5Ppqd+f/AEx2vSWWi8R3EhjiuLJJQWiJypDKRg+hP5UM4k1K61WIz3KySgKpKRvyhUGPI7ZZfpR630mDS+NbHTJmFzDDcJzGRRhti24ye80J4osZIL/UbWKUx9oX5GBADKd+U52GdvoKo3F8adBx+rvufYs/k44bWW+02aztEhWEjtCZpiWU57sJsaYrNH20M8ihEJVUVi3MQDk9B5VN9nyvFbXImQoyOq8rggjAz3/OpLuWzjub2PaS6kLFR3RKQT18T+hFXzjHtcjl9Pfc5wh/r3J+PYW4S060ulM2pR88BzGo5yAhKoO12PX3lHl1FC9d0B9PumkjdmlSQhmzkMoP4e4denn35BOl4GH+HhIO/O6+uY4s1LrWZJtYtgvaSMEZAx7ygz+mc09SUYqQvVzm+pnHXnd/J5xcRiS+hjOeUx7+nO1Q3bdpck8oAjHIi9wGAT+v5Cp53CX8LscL2ZyfAFnH9aV1buz86jLAAMo8u8eWMfTNN00u11qXjHn76a+vp+pG+VfMlJb98wqhm5GRXdFbZgrYzSlftIYoezRYkbmIGTzHBA/X8qSK0jBEUsx2CgZNWFUR2vaKiySFQQW3UDmAO3fW+51QxyXO/wDZxemr6i1SjB8JPfhe8O7EOqscERhlIONs/wC/0qguygfnV60MsjPJI7yEFRzN0HXoBsPliqQG3mDuKqo38RPfg1dXz0FP7yHpU4pVvOOaHh7QjOyX2oqSrbxRNvzH+I+XgK2IdLdebJ5j3DYsf7VLiIEqkYkbrvjYf2q9Z6fEo7a5RfeGRkb1ylwjekc6TazS4ndFQN49w9KI3BhhX946tkZKucn0qK4v1TCQkE9AMVHawtLJzzMSOvSoEr3tjf6wn3N29rCM7DGWHr/vrVXS+EJ9PdpoNUureVgQ/KiMCPPPWtOiNg491AcetSs+QcbY7vGkcIt6y6F1kI9qfDKK3D2lulv2zXN3uOZkCnGfAdwoJqXDD6pcE3moXYXqqmFSqnwG9aCK3WN2ncBpX6kjoPD0prqSVlCxFc53DdT6UXBNYwV2zrl3QeMzA4GgjidF1adY3ADjshggbjO9F9D0J9J+7TU5ZLYEloWiUAnGM56juqZY7gA8imQAe9GSBjfIIonbqHtRlVLBublJ2znO5x/vFKq4xfCLJ9TbYsnLUZ3U+DRqcrT3usXL8gJVewTYemfKjNtaXdjpk1v+2LiU8qiOUxIGgA8B393WrLwyF3KqgLDcBiBnl5dhj9aZrc/ee6vK+7Dm6nbux5UFFJ6B2zlFRb4Rk9R4SS1lk1KXWbmSYZlZ+wUlsDI7/TFDde0qWPh2zEwEmqXEgd5pABgsPdUnoABj6VprlX1XW49PfAihHtFxg5VQBhE+ZAJ8gRQu+Mura3bQxFh2dxHKp58j7vGe7v8A70OyKXgLvtclLuerwYThW2uNbtZJ3kNvGrcvLEhJb0LEjr5HpRXROGJL7VLuJHNvAJWRGMZdmA+Lcnx7/KrPDDTW95f2csXZz2PLbuObKsqkYIA8RgkeJzW24cjwkswRVUu7rvvljk1FXHMwk+punPulLlGeGjTaLdW0VlqsphZ2bPYLtgDPXx6fKq1xHPq+pStbzPAJmce4obIAA693f9aJ63IJNQsS5C9ulzGpV8Y59s9O7NVdLufZbSe6mQBLeWQKxIAGVToO8ncbedOkksRVK2Up97fJhtWsZ7c3EShZDHIEykWWUMoYdD1welVGW8tpDDJC3OjFCrxkkEdQOnT1orr2p+1XF2vZyRtFON0bHNmJEIPl93keTEedR/tqL2x7hoZTm/lvFUMNu0GCvywPWtNVUZVdrjqK5dXdG36im+77gx/b5RylZQrL0RGHMPUknG46eNcpJPbxpyIBGR93zoQPlgjarx1YYZAsmDFCqscEo0YAyAdsHH1A8Kn7O94giRLOzaeeHLNLzIrMuAOXG3NjuOM42qz6NaXa4rBfxd/f9RTegdbmcFi0inIwECYReh2A9OvWuJpZJWUzEZHTlQLn17z9aMaV+yWjfTtUt5Ybxmws67Mh7gQf0og+gwafLyMTPLsUc9D4bd1JtMJdyXIJW9ROHY5cPkyhYIcMQD4GlRm+TSfaD7TNEsoG6t1FKj+Kl9iv6KPVIII4I+cx8zAe6gGaqSvf3TgP2cCMerMOYjyAqhccQ6fbgi/u0gVfwiQH9N6Gycf2c10un8O6fLe3kpIXC8o9STvjz2rPpeae0s44eaR3Zgoy8kpAH+lVLvVrm6HY8NWL3rZx7Q45bdT/ADfi+Was2OhXFxHHLxHcJcT/ABC1i/cR/L8R8zRa/uliiEUafeEYVVHT5d1AhiLjhzWL66hk1DW5pryNg6Rw+7FHg+Hyrfp0GdyKG2M0UTSRyxyiRsdozpkE+Gf6Vfdiy/dEbjYiigjyF2PunBqNQWOGXD+dQpNJEc3Eb+8cAbb1ajPanAyN89PyqEOok5QAmwzn1qyi4AGBSSPFdPsM5IqBOH93cYB781U1DUIrS1kllPJyIXYHwHhVl225s/OsRrl2NZ4js9FVwIObnumP/LXcj5nA+dAjCVrMdI4YudVu8i5vz25HeFI9xfpj5k1ndL440nh2NZLuOW6vHALCEDEa9cknvOScDuxV3jfURc6pDpyBmVFaRwMYVQNvzxXj2oRk2gnZsNgMSfE4P60rBp6HBrMbfaLeyQtm21CNGVjtzEqpz/216PK/sWkqRjnaMAY23NeL36QPcaJd6bcRu8iRRKA4yHBwM+HX8q9W1/UY/aobUYdIyHYr343x+n1oxBoG4iwmq2bCRQtpG4YH+UEn6mhVlOdf1G2toCUsbfDNy9XOdvmT+h8KGapqLXUU1wcu9wSijxGTn+tavgnTJLSxa5kj96XD5OAFX+Jiem3TyJ8aYRvkzn2g2gtNXeSNVWK4jQgL0yuQfyxWV+deg/aLbieCxZZE5xK4OT0U49702Fef3DrBC/IFkcDdj8OPLxrVXbGusonW5T4Cdppkx0O51m1kDvaOGMa7sEHVvl19Ku3fGFtd2waa2mi1WAc0d5CAA2O5h3isZpesXtpmO3upIo5ARIo2DDzFVo7oy8+QeYrj8qyWWOb1mqFaijRa7rkGs3MF8tpJDeqvLPJzgiUY2J8xgVavtfi1PSreC2uJ4ruIkSgJgMh7g3risg8kqQqRnHOA3pir+nRlYu0Ybv4+FGmPdPBbX2xLahFGFAFKlSrp5Ex6wLbw9tF2srFm7h3CveODOFNP4d0uKW3Blu7mMNLcOMHB7gO4UqVchHQDeosI41EQ5D15gd9qntbdUiDk80j4yxHjSpVYAmMCQs5T18/Peh127W79oh69R3GlSqEO7O5a595xj8IGc43ohGOU4FKlUITqMg+QzUIcuvMfpSpUEEF6/dSWenzPGc4BOM1jeEW9n0DVdeP3l3PI0fvdFVT0+pz9KVKp7ABtELTwXd5MxaZiwz5KNh+dYfUUM1pb2+eUScvveGaVKkYF5PW+EeErDhmG/aL/ABE6qD2sigH4B08BufrQXXJpLZb3smIMcJCnwJ3zSpUy8Al5A0dx7Pfm1SKNlSOONOccwXPU48dsVpb7Up7C1jDt25KBkBACpnuAxt8iKVKihTGXV3JcysZNy25/OgutXjWsBVFyXGM56ClSoPwNHyB7Fy7ZbrV9FVZFAHdSpUhcztvwp3FqJgBQAOgGKVKt3RrhsyX+h6VKlWozH//Z"/>
          <p:cNvSpPr>
            <a:spLocks noChangeAspect="1" noChangeArrowheads="1"/>
          </p:cNvSpPr>
          <p:nvPr/>
        </p:nvSpPr>
        <p:spPr bwMode="auto">
          <a:xfrm>
            <a:off x="0" y="-858838"/>
            <a:ext cx="2600325" cy="1762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962400"/>
            <a:ext cx="1780337" cy="17867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3.7037E-6 C 0.01701 0.02176 0.04027 0.01574 0.06319 0.01736 C 0.0861 0.01666 0.12881 0.02291 0.15885 0.01157 C 0.16614 0.00879 0.17395 0.00532 0.18055 3.7037E-6 C 0.18506 -0.00347 0.18923 -0.00764 0.19357 -0.01158 C 0.19565 -0.01343 0.19999 -0.01736 0.19999 -0.01736 C 0.21284 -0.04236 0.19565 -0.01134 0.21093 -0.03195 C 0.21753 -0.04097 0.22083 -0.05394 0.22621 -0.06389 C 0.22794 -0.06713 0.23072 -0.06921 0.23263 -0.07246 C 0.23576 -0.07801 0.24131 -0.08982 0.24131 -0.08982 C 0.23975 -0.14398 0.24357 -0.14028 0.23697 -0.17107 C 0.23663 -0.17269 0.23333 -0.18704 0.23263 -0.18843 C 0.23003 -0.19445 0.22395 -0.20579 0.22395 -0.20579 C 0.21961 -0.22454 0.22534 -0.2044 0.21527 -0.22315 C 0.20746 -0.2375 0.2026 -0.25671 0.19131 -0.26667 C 0.17864 -0.29236 0.19548 -0.26227 0.18055 -0.27824 C 0.17847 -0.28056 0.17812 -0.28449 0.17621 -0.28704 C 0.17048 -0.29468 0.15572 -0.30394 0.14791 -0.30741 C 0.12638 -0.30602 0.09461 -0.30834 0.07187 -0.29861 C 0.05833 -0.27107 0.07864 -0.3081 0.05885 -0.28704 C 0.05711 -0.28519 0.05798 -0.28056 0.05659 -0.27824 C 0.05485 -0.27546 0.05208 -0.27477 0.04999 -0.27246 C 0.03315 -0.25394 0.05347 -0.27269 0.03697 -0.2581 C 0.02951 -0.24283 0.0184 -0.23241 0.01093 -0.21736 C 0.00468 -0.19236 0.00381 -0.16482 0.01527 -0.14213 C 0.01458 -0.12847 0.0144 -0.11482 0.01319 -0.10139 C 0.01093 -0.07523 -0.00209 -0.04977 -0.00209 -0.02315 " pathEditMode="relative" ptsTypes="ffffffffffffffffffffffffff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2163762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 would stop robbery with guards everywhere well now my four years are over good bye!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Documents and Settings\wilder\Local Settings\Temporary Internet Files\Content.IE5\YDGICOMG\MP90044831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2549604" y="7190656"/>
            <a:ext cx="186596" cy="124544"/>
          </a:xfrm>
          <a:prstGeom prst="rect">
            <a:avLst/>
          </a:prstGeom>
          <a:noFill/>
        </p:spPr>
      </p:pic>
      <p:pic>
        <p:nvPicPr>
          <p:cNvPr id="2050" name="Picture 2" descr="C:\Documents and Settings\wilder\Local Settings\Temporary Internet Files\Content.IE5\YDGICOMG\MM900178300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" y="4219575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0.02084 C 0.02934 -0.01898 0.03802 -0.01829 0.04653 -0.01644 C 0.05087 -0.01551 0.05521 -0.01366 0.05955 -0.01227 C 0.06163 -0.01158 0.06597 -0.01019 0.06597 -0.00996 C 0.07448 -0.00255 0.08125 -0.00347 0.09167 -0.00139 C 0.10313 0.00069 0.11858 0.00856 0.13038 0.00926 C 0.15399 0.01041 0.17778 0.01065 0.20139 0.01134 C 0.22049 0.01296 0.23108 0.01504 0.24826 0.01782 C 0.25035 0.01852 0.2526 0.01875 0.25469 0.01991 C 0.25642 0.02083 0.25764 0.02338 0.25955 0.0243 C 0.26215 0.02569 0.26493 0.02523 0.26753 0.02639 C 0.27188 0.02824 0.27587 0.03125 0.28038 0.03287 C 0.28264 0.03356 0.28472 0.03449 0.28698 0.03518 C 0.29618 0.04236 0.30399 0.04768 0.31441 0.05023 C 0.32205 0.05509 0.32865 0.05879 0.33698 0.06088 C 0.35226 0.07129 0.36354 0.07014 0.38212 0.07153 C 0.41302 0.07708 0.44444 0.08078 0.47569 0.08449 C 0.51302 0.09421 0.55278 0.09097 0.5901 0.09097 " pathEditMode="relative" rAng="0" ptsTypes="fffffffffffffffff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57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I’m President of the United State’s   because I like to help people.  </vt:lpstr>
      <vt:lpstr> I would keep Wilder safe.With electric Fences </vt:lpstr>
      <vt:lpstr>I would also keep money of the country safe.  With a huge safe  </vt:lpstr>
      <vt:lpstr>I would stop robbery with guards everywhere well now my four years are over good bye!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wilder</dc:creator>
  <cp:lastModifiedBy>wilder</cp:lastModifiedBy>
  <cp:revision>15</cp:revision>
  <dcterms:created xsi:type="dcterms:W3CDTF">2012-10-04T19:33:05Z</dcterms:created>
  <dcterms:modified xsi:type="dcterms:W3CDTF">2012-11-15T21:24:30Z</dcterms:modified>
</cp:coreProperties>
</file>