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2EC0F-6A13-4FD2-812B-901E8C3B886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E9B9-65F0-424E-8FA8-87B875F1E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E9B9-65F0-424E-8FA8-87B875F1EA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6DCCE-4329-4D31-BF5E-7F49936D95B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2F6CF4-E350-4188-B241-405FDDFD20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www.animated-pictures.net/index.php?folder=/Flags/" TargetMode="Externa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animation.dinamobomb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2.layoutsparks.com/1/119303/patriotic-blue-star-twinkl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ed-pictures.net/showimg.php?file=/Flags/flag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I'm the President of United States of America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3" name="Picture 2" descr="L:\CLASSES\3-Karr\karr pics\P10004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1" y="0"/>
            <a:ext cx="2743200" cy="3239588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981200" y="685800"/>
            <a:ext cx="1524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2286000" y="0"/>
            <a:ext cx="914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Heart 9"/>
          <p:cNvSpPr/>
          <p:nvPr/>
        </p:nvSpPr>
        <p:spPr>
          <a:xfrm>
            <a:off x="2438400" y="1066800"/>
            <a:ext cx="6858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3200400" y="1066800"/>
            <a:ext cx="2286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2133600" y="1143000"/>
            <a:ext cx="2286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http://www.gifs.net/Animation11/Holidays/Fireworks_and_Firecrackers/Sparkle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0"/>
            <a:ext cx="609600" cy="1190625"/>
          </a:xfrm>
          <a:prstGeom prst="rect">
            <a:avLst/>
          </a:prstGeom>
          <a:noFill/>
        </p:spPr>
      </p:pic>
      <p:pic>
        <p:nvPicPr>
          <p:cNvPr id="9222" name="Picture 6" descr="http://www.gifs.net/Animation11/Holidays/Fireworks_and_Firecrackers/Sparkle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52400"/>
            <a:ext cx="609600" cy="1190625"/>
          </a:xfrm>
          <a:prstGeom prst="rect">
            <a:avLst/>
          </a:prstGeom>
          <a:noFill/>
        </p:spPr>
      </p:pic>
      <p:pic>
        <p:nvPicPr>
          <p:cNvPr id="9224" name="Picture 8" descr="http://www.gifs.net/Animation11/Holidays/Fireworks_and_Firecrackers/Sparkle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0"/>
            <a:ext cx="609600" cy="1190625"/>
          </a:xfrm>
          <a:prstGeom prst="rect">
            <a:avLst/>
          </a:prstGeom>
          <a:noFill/>
        </p:spPr>
      </p:pic>
      <p:pic>
        <p:nvPicPr>
          <p:cNvPr id="4" name="Picture 4" descr="http://www.animated-pictures.net/pictures/Flags/flag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-68580"/>
            <a:ext cx="5372100" cy="295465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lbertus Extra Bold" pitchFamily="34" charset="0"/>
              </a:rPr>
              <a:t> </a:t>
            </a:r>
            <a:r>
              <a:rPr lang="en-US" dirty="0" smtClean="0">
                <a:latin typeface="Bell MT" pitchFamily="18" charset="0"/>
              </a:rPr>
              <a:t>I am thankful to be President of united states of America I’m glad. I will make a safe place</a:t>
            </a:r>
            <a:r>
              <a:rPr lang="en-US" dirty="0" smtClean="0"/>
              <a:t>.                                                 </a:t>
            </a:r>
            <a:endParaRPr lang="en-US" dirty="0"/>
          </a:p>
        </p:txBody>
      </p:sp>
      <p:pic>
        <p:nvPicPr>
          <p:cNvPr id="7170" name="Picture 2" descr=" Patriotic Animation _ dinamobomb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2698"/>
            <a:ext cx="9144000" cy="430530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I </a:t>
            </a:r>
            <a:r>
              <a:rPr lang="en-US" sz="2800" dirty="0" smtClean="0">
                <a:latin typeface="Bell MT" pitchFamily="18" charset="0"/>
              </a:rPr>
              <a:t>would make the recess longer by at least </a:t>
            </a:r>
            <a:r>
              <a:rPr lang="en-US" sz="2800" dirty="0" smtClean="0">
                <a:latin typeface="Bell MT" pitchFamily="18" charset="0"/>
              </a:rPr>
              <a:t>1 hour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smtClean="0">
                <a:latin typeface="Bell MT" pitchFamily="18" charset="0"/>
              </a:rPr>
              <a:t>hopefully you guys will like It </a:t>
            </a:r>
            <a:r>
              <a:rPr lang="en-US" sz="2800" dirty="0" err="1" smtClean="0">
                <a:latin typeface="Bell MT" pitchFamily="18" charset="0"/>
              </a:rPr>
              <a:t>i</a:t>
            </a:r>
            <a:r>
              <a:rPr lang="en-US" sz="2800" dirty="0" smtClean="0">
                <a:latin typeface="Bell MT" pitchFamily="18" charset="0"/>
              </a:rPr>
              <a:t> did it because usually it is 20 minutes</a:t>
            </a:r>
            <a:r>
              <a:rPr lang="en-US" dirty="0" smtClean="0">
                <a:latin typeface="Albertus Extra Bold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www.baldeagleinfo.com/images/eagles/em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33  L 0 0.33333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reationsbydawn.net/graphic/patriotic-page/mutedflag-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 </a:t>
            </a:r>
            <a:r>
              <a:rPr lang="en-US" dirty="0" smtClean="0">
                <a:latin typeface="Albertus Medium" pitchFamily="34" charset="0"/>
              </a:rPr>
              <a:t>will make homework only 3papers a week so you guys can do more stuff like play and go some wear you just  have to turn it in.</a:t>
            </a:r>
            <a:endParaRPr lang="en-US" dirty="0">
              <a:latin typeface="Albertus Medium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atriotic Blue Star Twinkle">
            <a:hlinkClick r:id="rId2" tooltip="Patriotic Blue Star Twink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97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will make hand writing at least 10 minutes because we all need hand writing to help us write like when you get older you have to sigh stuff.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cia.gov/library/publications/the-world-factbook/graphics/flags/large/fr-lg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 will give all of the people peace so you guys don’t have yelling screaming so you can have peace.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6" name="Picture 4" descr="http://www.animated-pictures.net/pictures/Flags/flag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3702" y="3510916"/>
            <a:ext cx="3314698" cy="18230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 will make no trash any wear so it can be a good country and world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blog.silive.com/homegarden_impact_improvement/2009/07/large_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799"/>
            <a:ext cx="9144000" cy="38862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dailygreen.com/media/cm/thedailygreen/images/confetti-red-white-blue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58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6019800" cy="1066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Ravie" pitchFamily="82" charset="0"/>
              </a:rPr>
              <a:t>SO I HOPE YOU LIKE MY SPEECH SO THANK YOU!.. 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Ravie" pitchFamily="82" charset="0"/>
            </a:endParaRPr>
          </a:p>
        </p:txBody>
      </p:sp>
      <p:pic>
        <p:nvPicPr>
          <p:cNvPr id="1028" name="Picture 4" descr="http://traciwalker.files.wordpress.com/2010/07/fireworks-red-white-bl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3857624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169</Words>
  <Application>Microsoft Office PowerPoint</Application>
  <PresentationFormat>On-screen Show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I'm the President of United States of America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25</cp:revision>
  <dcterms:created xsi:type="dcterms:W3CDTF">2012-10-01T19:41:52Z</dcterms:created>
  <dcterms:modified xsi:type="dcterms:W3CDTF">2012-11-26T21:26:34Z</dcterms:modified>
</cp:coreProperties>
</file>