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9AAD-DDBD-4418-966C-6DABDED38A60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95B3-0BDF-4581-8FB7-A08708C4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731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lgerian" pitchFamily="82" charset="0"/>
              </a:rPr>
              <a:t>MISS PRESIDENT </a:t>
            </a:r>
            <a:endParaRPr lang="en-US" sz="66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67000" y="533400"/>
            <a:ext cx="3429000" cy="4572000"/>
            <a:chOff x="2590800" y="457200"/>
            <a:chExt cx="3429000" cy="4572000"/>
          </a:xfrm>
          <a:effectLst>
            <a:outerShdw blurRad="1270000" dist="1333500" dir="5400000" algn="ctr" rotWithShape="0">
              <a:srgbClr val="000000">
                <a:alpha val="43137"/>
              </a:srgbClr>
            </a:outerShdw>
          </a:effectLst>
        </p:grpSpPr>
        <p:pic>
          <p:nvPicPr>
            <p:cNvPr id="1026" name="Picture 2" descr="L:\CLASSES\3-Hubbs\hubbs pics\P10004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457200"/>
              <a:ext cx="3429000" cy="4572000"/>
            </a:xfrm>
            <a:prstGeom prst="heart">
              <a:avLst/>
            </a:prstGeom>
            <a:noFill/>
            <a:effectLst>
              <a:glow rad="139700">
                <a:srgbClr val="FF0000">
                  <a:alpha val="40000"/>
                </a:srgbClr>
              </a:glow>
              <a:outerShdw blurRad="63500" sx="102000" sy="102000" algn="ctr" rotWithShape="0">
                <a:prstClr val="black">
                  <a:alpha val="40000"/>
                </a:prstClr>
              </a:outerShdw>
              <a:softEdge rad="63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657600" y="1981200"/>
              <a:ext cx="16002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4038600" y="762000"/>
              <a:ext cx="914400" cy="1295400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USA</a:t>
              </a:r>
              <a:endParaRPr 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3581400" y="1295400"/>
              <a:ext cx="38100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53000" y="1447800"/>
              <a:ext cx="685800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32-Point Star 10"/>
            <p:cNvSpPr/>
            <p:nvPr/>
          </p:nvSpPr>
          <p:spPr>
            <a:xfrm>
              <a:off x="3352800" y="990600"/>
              <a:ext cx="381000" cy="457200"/>
            </a:xfrm>
            <a:prstGeom prst="star32">
              <a:avLst/>
            </a:prstGeom>
            <a:solidFill>
              <a:srgbClr val="FFFF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32-Point Star 11"/>
            <p:cNvSpPr/>
            <p:nvPr/>
          </p:nvSpPr>
          <p:spPr>
            <a:xfrm>
              <a:off x="5486400" y="1219200"/>
              <a:ext cx="533400" cy="381000"/>
            </a:xfrm>
            <a:prstGeom prst="star32">
              <a:avLst/>
            </a:prstGeom>
            <a:solidFill>
              <a:srgbClr val="FFFF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zoom/>
    <p:sndAc>
      <p:stSnd loop="1"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18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  <a:t>I am the President!  I am here to help our country. I will do a lot of things to help you. I am a nice person. I tell the truth. I have always wanted to live in the White House. I hope you like me as your President. 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426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</a:br>
            <a:r>
              <a:rPr lang="en-US" b="1" dirty="0" smtClean="0">
                <a:latin typeface="Eras Bold ITC" pitchFamily="34" charset="0"/>
              </a:rPr>
              <a:t>I will make pets cheaper. Anyone who volunteers at a pet store can get a discount on a pet. If you pick up dog poop on the street you will get free pet food.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C:\Documents and Settings\wilder\Local Settings\Temporary Internet Files\Content.IE5\FC0W06FJ\MM90004090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2222938" cy="1371600"/>
          </a:xfrm>
          <a:prstGeom prst="rect">
            <a:avLst/>
          </a:prstGeom>
          <a:noFill/>
        </p:spPr>
      </p:pic>
      <p:pic>
        <p:nvPicPr>
          <p:cNvPr id="1030" name="Picture 6" descr="C:\Documents and Settings\wilder\Local Settings\Temporary Internet Files\Content.IE5\UCA2R9HG\MM900283636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600"/>
            <a:ext cx="1295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1511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Eras Bold ITC" pitchFamily="34" charset="0"/>
              </a:rPr>
              <a:t>I will let kids have more recesses so they have more breaks. I will make the days a bit longer so we can have the recesses.  Outside time is important.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wilder\Local Settings\Temporary Internet Files\Content.IE5\MU20FF3P\MM90004104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953000"/>
            <a:ext cx="2362200" cy="1704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 loop="1"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434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Eras Bold ITC" pitchFamily="34" charset="0"/>
              </a:rPr>
              <a:t>I will make sure all kids in school have food.  I will require all schools to have a school garden and have the kids pick all the fruits and vegetables from the garden so they can eat them.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ras Bold ITC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Eras Bold ITC" pitchFamily="34" charset="0"/>
              </a:rPr>
              <a:t>I hope you like all these things that I will do for you.  I think this will help everyone.  I want everyone to be happy.  I am the President!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 descr="C:\Documents and Settings\wilder\Local Settings\Temporary Internet Files\Content.IE5\MU20FF3P\MM90004106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04975"/>
            <a:ext cx="1905000" cy="19530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</TotalTime>
  <Words>36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MISS PRESIDENT </vt:lpstr>
      <vt:lpstr> I am the President!  I am here to help our country. I will do a lot of things to help you. I am a nice person. I tell the truth. I have always wanted to live in the White House. I hope you like me as your President.  </vt:lpstr>
      <vt:lpstr> I will make pets cheaper. Anyone who volunteers at a pet store can get a discount on a pet. If you pick up dog poop on the street you will get free pet food.  </vt:lpstr>
      <vt:lpstr>I will let kids have more recesses so they have more breaks. I will make the days a bit longer so we can have the recesses.  Outside time is important. </vt:lpstr>
      <vt:lpstr> I will make sure all kids in school have food.  I will require all schools to have a school garden and have the kids pick all the fruits and vegetables from the garden so they can eat them.   </vt:lpstr>
      <vt:lpstr> I hope you like all these things that I will do for you.  I think this will help everyone.  I want everyone to be happy.  I am the President!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17</cp:revision>
  <dcterms:created xsi:type="dcterms:W3CDTF">2012-10-04T19:32:53Z</dcterms:created>
  <dcterms:modified xsi:type="dcterms:W3CDTF">2012-11-08T21:25:01Z</dcterms:modified>
</cp:coreProperties>
</file>