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30EDC-1720-4A2B-8B2A-D9DBCDD2C3FA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32C88-F3C6-4913-9316-ABBA697EB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2C88-F3C6-4913-9316-ABBA697EB9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A283-9A31-40E9-A4E0-8E354383D02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3844-9879-416F-98A7-176AA4E6F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67639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67000" y="2362200"/>
            <a:ext cx="3219450" cy="4292600"/>
            <a:chOff x="2590800" y="2286000"/>
            <a:chExt cx="3219450" cy="4292600"/>
          </a:xfrm>
        </p:grpSpPr>
        <p:pic>
          <p:nvPicPr>
            <p:cNvPr id="1026" name="Picture 2" descr="L:\CLASSES\3-Karr\karr pics\P10004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2286000"/>
              <a:ext cx="3219450" cy="42926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12" name="Group 11"/>
            <p:cNvGrpSpPr/>
            <p:nvPr/>
          </p:nvGrpSpPr>
          <p:grpSpPr>
            <a:xfrm>
              <a:off x="3733800" y="2667000"/>
              <a:ext cx="1219200" cy="1295400"/>
              <a:chOff x="3733800" y="2667000"/>
              <a:chExt cx="1219200" cy="1295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733800" y="3505200"/>
                <a:ext cx="1219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Magnetic Disk 18"/>
              <p:cNvSpPr/>
              <p:nvPr/>
            </p:nvSpPr>
            <p:spPr>
              <a:xfrm>
                <a:off x="3962400" y="2667000"/>
                <a:ext cx="838200" cy="114300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4191000" y="2819400"/>
                <a:ext cx="381000" cy="152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3962400" y="3276600"/>
                <a:ext cx="228600" cy="381000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4648200" y="3124200"/>
                <a:ext cx="152400" cy="457200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eart 10"/>
              <p:cNvSpPr/>
              <p:nvPr/>
            </p:nvSpPr>
            <p:spPr>
              <a:xfrm>
                <a:off x="4267200" y="3352800"/>
                <a:ext cx="304800" cy="3810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0200" y="685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Mrs. President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001000" cy="3048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Hello I am going to tell you what I would do if I were President. I would be a great President for all the United States of America. I hope you like me as President.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wilder\Local Settings\Temporary Internet Files\Content.IE5\9CU81L1U\MP9004228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0"/>
            <a:ext cx="4583907" cy="27432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65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 would lower taxes and gas prices. I would lower money like it used to be. I would give homeless people some money. I would be a great President with money.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tomreeder.files.wordpress.com/2010/02/liberty-b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33800"/>
            <a:ext cx="1905000" cy="2880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myrick.house.gov/images/user_images/us-f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886200"/>
            <a:ext cx="3429000" cy="2571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strips dir="r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505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 would help stray animal’s find homes with nice people. I would help animals at the animal shelter get homes to. Animals that have a mean owner I would find them a better home.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http://www.pcdon.com/Sparkling-Flag-398x2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1000"/>
            <a:ext cx="3790950" cy="213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505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People with no homes I would find them a home. I would by giving people with no hair I would give them some of my hair. I would help people with Cancer.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diamond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blog.timesunion.com/opinion/files/2010/09/0921_WVam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That’s all I have if I were President. Bye I hope you listened to what I had to say!  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creativecyberspace.com/greetingcards/thumbs/libertybell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1362075" cy="13620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172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</vt:lpstr>
      <vt:lpstr> Hello I am going to tell you what I would do if I were President. I would be a great President for all the United States of America. I hope you like me as President.</vt:lpstr>
      <vt:lpstr>I would lower taxes and gas prices. I would lower money like it used to be. I would give homeless people some money. I would be a great President with money.</vt:lpstr>
      <vt:lpstr>I would help stray animal’s find homes with nice people. I would help animals at the animal shelter get homes to. Animals that have a mean owner I would find them a better home. </vt:lpstr>
      <vt:lpstr>People with no homes I would find them a home. I would by giving people with no hair I would give them some of my hair. I would help people with Cancer. </vt:lpstr>
      <vt:lpstr>That’s all I have if I were President. Bye I hope you listened to what I had to say!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21</cp:revision>
  <dcterms:created xsi:type="dcterms:W3CDTF">2012-10-01T19:42:00Z</dcterms:created>
  <dcterms:modified xsi:type="dcterms:W3CDTF">2012-11-19T21:25:04Z</dcterms:modified>
</cp:coreProperties>
</file>