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4"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33CC"/>
    <a:srgbClr val="FF0066"/>
    <a:srgbClr val="2F159B"/>
    <a:srgbClr val="000099"/>
    <a:srgbClr val="FF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60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BD894F-EFBC-4E6B-911E-576B7AB903A2}" type="datetimeFigureOut">
              <a:rPr lang="en-US" smtClean="0"/>
              <a:pPr/>
              <a:t>11/29/2012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3A81E1-09BD-44C0-BA3A-9FF700A8A4A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BD894F-EFBC-4E6B-911E-576B7AB903A2}" type="datetimeFigureOut">
              <a:rPr lang="en-US" smtClean="0"/>
              <a:pPr/>
              <a:t>11/29/2012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3A81E1-09BD-44C0-BA3A-9FF700A8A4A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BD894F-EFBC-4E6B-911E-576B7AB903A2}" type="datetimeFigureOut">
              <a:rPr lang="en-US" smtClean="0"/>
              <a:pPr/>
              <a:t>11/29/2012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3A81E1-09BD-44C0-BA3A-9FF700A8A4A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BD894F-EFBC-4E6B-911E-576B7AB903A2}" type="datetimeFigureOut">
              <a:rPr lang="en-US" smtClean="0"/>
              <a:pPr/>
              <a:t>11/29/2012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3A81E1-09BD-44C0-BA3A-9FF700A8A4A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BD894F-EFBC-4E6B-911E-576B7AB903A2}" type="datetimeFigureOut">
              <a:rPr lang="en-US" smtClean="0"/>
              <a:pPr/>
              <a:t>11/29/2012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3A81E1-09BD-44C0-BA3A-9FF700A8A4A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BD894F-EFBC-4E6B-911E-576B7AB903A2}" type="datetimeFigureOut">
              <a:rPr lang="en-US" smtClean="0"/>
              <a:pPr/>
              <a:t>11/29/2012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3A81E1-09BD-44C0-BA3A-9FF700A8A4A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BD894F-EFBC-4E6B-911E-576B7AB903A2}" type="datetimeFigureOut">
              <a:rPr lang="en-US" smtClean="0"/>
              <a:pPr/>
              <a:t>11/29/2012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3A81E1-09BD-44C0-BA3A-9FF700A8A4A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BD894F-EFBC-4E6B-911E-576B7AB903A2}" type="datetimeFigureOut">
              <a:rPr lang="en-US" smtClean="0"/>
              <a:pPr/>
              <a:t>11/29/2012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3A81E1-09BD-44C0-BA3A-9FF700A8A4A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BD894F-EFBC-4E6B-911E-576B7AB903A2}" type="datetimeFigureOut">
              <a:rPr lang="en-US" smtClean="0"/>
              <a:pPr/>
              <a:t>11/29/2012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3A81E1-09BD-44C0-BA3A-9FF700A8A4A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BD894F-EFBC-4E6B-911E-576B7AB903A2}" type="datetimeFigureOut">
              <a:rPr lang="en-US" smtClean="0"/>
              <a:pPr/>
              <a:t>11/29/2012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3A81E1-09BD-44C0-BA3A-9FF700A8A4A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BD894F-EFBC-4E6B-911E-576B7AB903A2}" type="datetimeFigureOut">
              <a:rPr lang="en-US" smtClean="0"/>
              <a:pPr/>
              <a:t>11/29/2012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3A81E1-09BD-44C0-BA3A-9FF700A8A4A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BD894F-EFBC-4E6B-911E-576B7AB903A2}" type="datetimeFigureOut">
              <a:rPr lang="en-US" smtClean="0"/>
              <a:pPr/>
              <a:t>11/29/2012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3A81E1-09BD-44C0-BA3A-9FF700A8A4A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gif"/><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2.wav"/><Relationship Id="rId1" Type="http://schemas.openxmlformats.org/officeDocument/2006/relationships/slideLayout" Target="../slideLayouts/slideLayout6.xml"/><Relationship Id="rId5" Type="http://schemas.openxmlformats.org/officeDocument/2006/relationships/image" Target="../media/image7.wmf"/><Relationship Id="rId4" Type="http://schemas.openxmlformats.org/officeDocument/2006/relationships/image" Target="../media/image6.wmf"/></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6.xml"/><Relationship Id="rId4" Type="http://schemas.openxmlformats.org/officeDocument/2006/relationships/image" Target="../media/image10.gif"/></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3.gif"/><Relationship Id="rId7" Type="http://schemas.openxmlformats.org/officeDocument/2006/relationships/image" Target="../media/image17.wmf"/><Relationship Id="rId2" Type="http://schemas.openxmlformats.org/officeDocument/2006/relationships/image" Target="../media/image12.jpeg"/><Relationship Id="rId1" Type="http://schemas.openxmlformats.org/officeDocument/2006/relationships/slideLayout" Target="../slideLayouts/slideLayout6.xml"/><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gif"/></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Rainbow Backgrounds"/>
          <p:cNvPicPr>
            <a:picLocks noChangeAspect="1" noChangeArrowheads="1"/>
          </p:cNvPicPr>
          <p:nvPr/>
        </p:nvPicPr>
        <p:blipFill>
          <a:blip r:embed="rId3" cstate="print"/>
          <a:srcRect/>
          <a:stretch>
            <a:fillRect/>
          </a:stretch>
        </p:blipFill>
        <p:spPr bwMode="auto">
          <a:xfrm>
            <a:off x="0" y="-381000"/>
            <a:ext cx="9144000" cy="7239000"/>
          </a:xfrm>
          <a:prstGeom prst="rect">
            <a:avLst/>
          </a:prstGeom>
          <a:noFill/>
        </p:spPr>
      </p:pic>
      <p:sp>
        <p:nvSpPr>
          <p:cNvPr id="2" name="Title 1"/>
          <p:cNvSpPr>
            <a:spLocks noGrp="1"/>
          </p:cNvSpPr>
          <p:nvPr>
            <p:ph type="ctrTitle"/>
          </p:nvPr>
        </p:nvSpPr>
        <p:spPr>
          <a:xfrm>
            <a:off x="6096000" y="3352800"/>
            <a:ext cx="2743200" cy="1676400"/>
          </a:xfrm>
        </p:spPr>
        <p:txBody>
          <a:bodyPr>
            <a:normAutofit fontScale="90000"/>
          </a:bodyPr>
          <a:lstStyle/>
          <a:p>
            <a:r>
              <a:rPr lang="en-US" dirty="0" smtClean="0">
                <a:solidFill>
                  <a:srgbClr val="FF0000"/>
                </a:solidFill>
              </a:rPr>
              <a:t>Hi!! I’m the president!!!</a:t>
            </a:r>
            <a:r>
              <a:rPr lang="en-US" dirty="0" smtClean="0"/>
              <a:t>t</a:t>
            </a:r>
            <a:endParaRPr lang="en-US" dirty="0"/>
          </a:p>
        </p:txBody>
      </p:sp>
      <p:pic>
        <p:nvPicPr>
          <p:cNvPr id="6146" name="Picture 2" descr="Rainbow Backgrounds"/>
          <p:cNvPicPr>
            <a:picLocks noChangeAspect="1" noChangeArrowheads="1"/>
          </p:cNvPicPr>
          <p:nvPr/>
        </p:nvPicPr>
        <p:blipFill>
          <a:blip r:embed="rId3" cstate="print"/>
          <a:srcRect/>
          <a:stretch>
            <a:fillRect/>
          </a:stretch>
        </p:blipFill>
        <p:spPr bwMode="auto">
          <a:xfrm>
            <a:off x="-8001000" y="-838200"/>
            <a:ext cx="6248400" cy="7867650"/>
          </a:xfrm>
          <a:prstGeom prst="rect">
            <a:avLst/>
          </a:prstGeom>
          <a:noFill/>
        </p:spPr>
      </p:pic>
      <p:grpSp>
        <p:nvGrpSpPr>
          <p:cNvPr id="10" name="Group 9"/>
          <p:cNvGrpSpPr/>
          <p:nvPr/>
        </p:nvGrpSpPr>
        <p:grpSpPr>
          <a:xfrm>
            <a:off x="685800" y="533400"/>
            <a:ext cx="5181600" cy="5993245"/>
            <a:chOff x="1600200" y="381000"/>
            <a:chExt cx="5181600" cy="5993245"/>
          </a:xfrm>
          <a:effectLst>
            <a:outerShdw blurRad="50800" dist="38100" dir="2700000" algn="tl" rotWithShape="0">
              <a:prstClr val="black">
                <a:alpha val="40000"/>
              </a:prstClr>
            </a:outerShdw>
          </a:effectLst>
        </p:grpSpPr>
        <p:pic>
          <p:nvPicPr>
            <p:cNvPr id="1026" name="Picture 2" descr="L:\CLASSES\3-Hubbs\hubbs pics\P1000407.JPG"/>
            <p:cNvPicPr>
              <a:picLocks noChangeAspect="1" noChangeArrowheads="1"/>
            </p:cNvPicPr>
            <p:nvPr/>
          </p:nvPicPr>
          <p:blipFill>
            <a:blip r:embed="rId4" cstate="print"/>
            <a:srcRect/>
            <a:stretch>
              <a:fillRect/>
            </a:stretch>
          </p:blipFill>
          <p:spPr bwMode="auto">
            <a:xfrm>
              <a:off x="1600200" y="381000"/>
              <a:ext cx="5181600" cy="5993245"/>
            </a:xfrm>
            <a:prstGeom prst="wave">
              <a:avLst/>
            </a:prstGeom>
            <a:noFill/>
            <a:ln>
              <a:solidFill>
                <a:srgbClr val="0000FF"/>
              </a:solidFill>
            </a:ln>
          </p:spPr>
        </p:pic>
        <p:sp>
          <p:nvSpPr>
            <p:cNvPr id="9" name="Oval 8"/>
            <p:cNvSpPr/>
            <p:nvPr/>
          </p:nvSpPr>
          <p:spPr>
            <a:xfrm>
              <a:off x="3124200" y="2057400"/>
              <a:ext cx="25908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ube 10"/>
            <p:cNvSpPr/>
            <p:nvPr/>
          </p:nvSpPr>
          <p:spPr>
            <a:xfrm>
              <a:off x="3657600" y="1143000"/>
              <a:ext cx="1752600" cy="1905000"/>
            </a:xfrm>
            <a:prstGeom prst="cube">
              <a:avLst>
                <a:gd name="adj" fmla="val 28162"/>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8" name="Rectangle 7"/>
            <p:cNvSpPr/>
            <p:nvPr/>
          </p:nvSpPr>
          <p:spPr>
            <a:xfrm>
              <a:off x="3810000" y="1752600"/>
              <a:ext cx="990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USA!!!!!!!!!!!!!</a:t>
              </a:r>
              <a:endPar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pic>
        <p:nvPicPr>
          <p:cNvPr id="6150" name="Picture 6" descr="http://www.usflag.org/art/eagle.2flags.gif"/>
          <p:cNvPicPr>
            <a:picLocks noChangeAspect="1" noChangeArrowheads="1"/>
          </p:cNvPicPr>
          <p:nvPr/>
        </p:nvPicPr>
        <p:blipFill>
          <a:blip r:embed="rId5" cstate="print"/>
          <a:srcRect/>
          <a:stretch>
            <a:fillRect/>
          </a:stretch>
        </p:blipFill>
        <p:spPr bwMode="auto">
          <a:xfrm>
            <a:off x="5791200" y="-228600"/>
            <a:ext cx="3162300" cy="3067050"/>
          </a:xfrm>
          <a:prstGeom prst="ellipse">
            <a:avLst/>
          </a:prstGeom>
          <a:ln>
            <a:noFill/>
          </a:ln>
          <a:effectLst>
            <a:softEdge rad="112500"/>
          </a:effectLst>
        </p:spPr>
      </p:pic>
      <p:sp>
        <p:nvSpPr>
          <p:cNvPr id="6154" name="AutoShape 10" descr="http://lulubookreview.files.wordpress.com/2008/07/american_flag_fireworks_animated1.jpg"/>
          <p:cNvSpPr>
            <a:spLocks noChangeAspect="1" noChangeArrowheads="1"/>
          </p:cNvSpPr>
          <p:nvPr/>
        </p:nvSpPr>
        <p:spPr bwMode="auto">
          <a:xfrm>
            <a:off x="155575" y="-1150938"/>
            <a:ext cx="2447925" cy="24098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56" name="AutoShape 12" descr="http://lulubookreview.files.wordpress.com/2008/07/american_flag_fireworks_animated1.jpg"/>
          <p:cNvSpPr>
            <a:spLocks noChangeAspect="1" noChangeArrowheads="1"/>
          </p:cNvSpPr>
          <p:nvPr/>
        </p:nvSpPr>
        <p:spPr bwMode="auto">
          <a:xfrm>
            <a:off x="155575" y="-1150938"/>
            <a:ext cx="2447925" cy="24098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http://www.flagline.com/images/us-flag-flying.jpg"/>
          <p:cNvPicPr>
            <a:picLocks noChangeAspect="1" noChangeArrowheads="1"/>
          </p:cNvPicPr>
          <p:nvPr/>
        </p:nvPicPr>
        <p:blipFill>
          <a:blip r:embed="rId6" cstate="print"/>
          <a:srcRect/>
          <a:stretch>
            <a:fillRect/>
          </a:stretch>
        </p:blipFill>
        <p:spPr bwMode="auto">
          <a:xfrm>
            <a:off x="6324600" y="4648200"/>
            <a:ext cx="2286000" cy="1535633"/>
          </a:xfrm>
          <a:prstGeom prst="wave">
            <a:avLst/>
          </a:prstGeom>
          <a:solidFill>
            <a:srgbClr val="FFFFFF">
              <a:shade val="85000"/>
            </a:srgbClr>
          </a:solidFill>
          <a:ln w="88900" cap="sq">
            <a:solidFill>
              <a:schemeClr val="tx2">
                <a:lumMod val="60000"/>
                <a:lumOff val="40000"/>
              </a:schemeClr>
            </a:solidFill>
            <a:miter lim="800000"/>
          </a:ln>
          <a:effectLst>
            <a:glow rad="139700">
              <a:schemeClr val="accent5">
                <a:satMod val="175000"/>
                <a:alpha val="40000"/>
              </a:schemeClr>
            </a:glow>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zoom dir="in"/>
    <p:sndAc>
      <p:stSnd>
        <p:snd r:embed="rId2" name="drumroll.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mph" presetSubtype="0" fill="hold" nodeType="withEffect">
                                  <p:stCondLst>
                                    <p:cond delay="0"/>
                                  </p:stCondLst>
                                  <p:childTnLst>
                                    <p:animClr clrSpc="rgb">
                                      <p:cBhvr override="childStyle">
                                        <p:cTn id="6" dur="2850" fill="hold">
                                          <p:stCondLst>
                                            <p:cond delay="150"/>
                                          </p:stCondLst>
                                        </p:cTn>
                                        <p:tgtEl>
                                          <p:spTgt spid="6150"/>
                                        </p:tgtEl>
                                        <p:attrNameLst>
                                          <p:attrName>style.color</p:attrName>
                                        </p:attrNameLst>
                                      </p:cBhvr>
                                      <p:to>
                                        <a:srgbClr val="F61818"/>
                                      </p:to>
                                    </p:animClr>
                                    <p:animClr clrSpc="rgb">
                                      <p:cBhvr>
                                        <p:cTn id="7" dur="2850" fill="hold">
                                          <p:stCondLst>
                                            <p:cond delay="150"/>
                                          </p:stCondLst>
                                        </p:cTn>
                                        <p:tgtEl>
                                          <p:spTgt spid="6150"/>
                                        </p:tgtEl>
                                        <p:attrNameLst>
                                          <p:attrName>fillColor</p:attrName>
                                        </p:attrNameLst>
                                      </p:cBhvr>
                                      <p:to>
                                        <a:srgbClr val="F61818"/>
                                      </p:to>
                                    </p:animClr>
                                    <p:set>
                                      <p:cBhvr>
                                        <p:cTn id="8" dur="2850" fill="hold">
                                          <p:stCondLst>
                                            <p:cond delay="150"/>
                                          </p:stCondLst>
                                        </p:cTn>
                                        <p:tgtEl>
                                          <p:spTgt spid="6150"/>
                                        </p:tgtEl>
                                        <p:attrNameLst>
                                          <p:attrName>fill.type</p:attrName>
                                        </p:attrNameLst>
                                      </p:cBhvr>
                                      <p:to>
                                        <p:strVal val="solid"/>
                                      </p:to>
                                    </p:set>
                                    <p:set>
                                      <p:cBhvr>
                                        <p:cTn id="9" dur="2850" fill="hold">
                                          <p:stCondLst>
                                            <p:cond delay="150"/>
                                          </p:stCondLst>
                                        </p:cTn>
                                        <p:tgtEl>
                                          <p:spTgt spid="6150"/>
                                        </p:tgtEl>
                                        <p:attrNameLst>
                                          <p:attrName>fill.on</p:attrName>
                                        </p:attrNameLst>
                                      </p:cBhvr>
                                      <p:to>
                                        <p:strVal val="true"/>
                                      </p:to>
                                    </p:set>
                                    <p:animScale>
                                      <p:cBhvr>
                                        <p:cTn id="10" dur="300" fill="hold">
                                          <p:stCondLst>
                                            <p:cond delay="0"/>
                                          </p:stCondLst>
                                        </p:cTn>
                                        <p:tgtEl>
                                          <p:spTgt spid="6150"/>
                                        </p:tgtEl>
                                      </p:cBhvr>
                                      <p:from x="100000" y="100000"/>
                                      <p:to x="100000" y="5000"/>
                                    </p:animScale>
                                    <p:animScale>
                                      <p:cBhvr>
                                        <p:cTn id="11" dur="300" fill="hold">
                                          <p:stCondLst>
                                            <p:cond delay="300"/>
                                          </p:stCondLst>
                                        </p:cTn>
                                        <p:tgtEl>
                                          <p:spTgt spid="6150"/>
                                        </p:tgtEl>
                                      </p:cBhvr>
                                      <p:from x="100000" y="5000"/>
                                      <p:to x="120000" y="150000"/>
                                    </p:animScale>
                                    <p:animScale>
                                      <p:cBhvr>
                                        <p:cTn id="12" dur="900" fill="hold">
                                          <p:stCondLst>
                                            <p:cond delay="2100"/>
                                          </p:stCondLst>
                                        </p:cTn>
                                        <p:tgtEl>
                                          <p:spTgt spid="6150"/>
                                        </p:tgtEl>
                                      </p:cBhvr>
                                      <p:to x="120000" y="150000"/>
                                    </p:animScale>
                                  </p:childTnLst>
                                </p:cTn>
                              </p:par>
                            </p:childTnLst>
                          </p:cTn>
                        </p:par>
                        <p:par>
                          <p:cTn id="13" fill="hold">
                            <p:stCondLst>
                              <p:cond delay="3000"/>
                            </p:stCondLst>
                            <p:childTnLst>
                              <p:par>
                                <p:cTn id="14" presetID="30"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2400" decel="100000"/>
                                        <p:tgtEl>
                                          <p:spTgt spid="3"/>
                                        </p:tgtEl>
                                      </p:cBhvr>
                                    </p:animEffect>
                                    <p:anim calcmode="lin" valueType="num">
                                      <p:cBhvr>
                                        <p:cTn id="17" dur="2400" decel="100000" fill="hold"/>
                                        <p:tgtEl>
                                          <p:spTgt spid="3"/>
                                        </p:tgtEl>
                                        <p:attrNameLst>
                                          <p:attrName>style.rotation</p:attrName>
                                        </p:attrNameLst>
                                      </p:cBhvr>
                                      <p:tavLst>
                                        <p:tav tm="0">
                                          <p:val>
                                            <p:fltVal val="-90"/>
                                          </p:val>
                                        </p:tav>
                                        <p:tav tm="100000">
                                          <p:val>
                                            <p:fltVal val="0"/>
                                          </p:val>
                                        </p:tav>
                                      </p:tavLst>
                                    </p:anim>
                                    <p:anim calcmode="lin" valueType="num">
                                      <p:cBhvr>
                                        <p:cTn id="18" dur="2400" decel="100000" fill="hold"/>
                                        <p:tgtEl>
                                          <p:spTgt spid="3"/>
                                        </p:tgtEl>
                                        <p:attrNameLst>
                                          <p:attrName>ppt_x</p:attrName>
                                        </p:attrNameLst>
                                      </p:cBhvr>
                                      <p:tavLst>
                                        <p:tav tm="0">
                                          <p:val>
                                            <p:strVal val="#ppt_x+0.4"/>
                                          </p:val>
                                        </p:tav>
                                        <p:tav tm="100000">
                                          <p:val>
                                            <p:strVal val="#ppt_x-0.05"/>
                                          </p:val>
                                        </p:tav>
                                      </p:tavLst>
                                    </p:anim>
                                    <p:anim calcmode="lin" valueType="num">
                                      <p:cBhvr>
                                        <p:cTn id="19" dur="2400" decel="100000" fill="hold"/>
                                        <p:tgtEl>
                                          <p:spTgt spid="3"/>
                                        </p:tgtEl>
                                        <p:attrNameLst>
                                          <p:attrName>ppt_y</p:attrName>
                                        </p:attrNameLst>
                                      </p:cBhvr>
                                      <p:tavLst>
                                        <p:tav tm="0">
                                          <p:val>
                                            <p:strVal val="#ppt_y-0.4"/>
                                          </p:val>
                                        </p:tav>
                                        <p:tav tm="100000">
                                          <p:val>
                                            <p:strVal val="#ppt_y+0.1"/>
                                          </p:val>
                                        </p:tav>
                                      </p:tavLst>
                                    </p:anim>
                                    <p:anim calcmode="lin" valueType="num">
                                      <p:cBhvr>
                                        <p:cTn id="20" dur="600" accel="100000" fill="hold">
                                          <p:stCondLst>
                                            <p:cond delay="2400"/>
                                          </p:stCondLst>
                                        </p:cTn>
                                        <p:tgtEl>
                                          <p:spTgt spid="3"/>
                                        </p:tgtEl>
                                        <p:attrNameLst>
                                          <p:attrName>ppt_x</p:attrName>
                                        </p:attrNameLst>
                                      </p:cBhvr>
                                      <p:tavLst>
                                        <p:tav tm="0">
                                          <p:val>
                                            <p:strVal val="#ppt_x-0.05"/>
                                          </p:val>
                                        </p:tav>
                                        <p:tav tm="100000">
                                          <p:val>
                                            <p:strVal val="#ppt_x"/>
                                          </p:val>
                                        </p:tav>
                                      </p:tavLst>
                                    </p:anim>
                                    <p:anim calcmode="lin" valueType="num">
                                      <p:cBhvr>
                                        <p:cTn id="21" dur="600" accel="100000" fill="hold">
                                          <p:stCondLst>
                                            <p:cond delay="24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upload.wikimedia.org/wikipedia/commons/thumb/2/25/Red.svg/200px-Red.svg.png"/>
          <p:cNvPicPr>
            <a:picLocks noChangeAspect="1" noChangeArrowheads="1"/>
          </p:cNvPicPr>
          <p:nvPr/>
        </p:nvPicPr>
        <p:blipFill>
          <a:blip r:embed="rId3" cstate="print"/>
          <a:srcRect/>
          <a:stretch>
            <a:fillRect/>
          </a:stretch>
        </p:blipFill>
        <p:spPr bwMode="auto">
          <a:xfrm>
            <a:off x="0" y="228600"/>
            <a:ext cx="9144000" cy="6400800"/>
          </a:xfrm>
          <a:prstGeom prst="rect">
            <a:avLst/>
          </a:prstGeom>
          <a:noFill/>
        </p:spPr>
      </p:pic>
      <p:sp>
        <p:nvSpPr>
          <p:cNvPr id="2" name="Title 1"/>
          <p:cNvSpPr>
            <a:spLocks noGrp="1"/>
          </p:cNvSpPr>
          <p:nvPr>
            <p:ph type="title"/>
          </p:nvPr>
        </p:nvSpPr>
        <p:spPr>
          <a:xfrm>
            <a:off x="609600" y="1143000"/>
            <a:ext cx="7924800" cy="3763962"/>
          </a:xfrm>
        </p:spPr>
        <p:txBody>
          <a:bodyPr>
            <a:normAutofit/>
          </a:bodyPr>
          <a:lstStyle/>
          <a:p>
            <a:r>
              <a:rPr lang="en-US" sz="3600" b="1" dirty="0" smtClean="0"/>
              <a:t>Hi I’m the president of the U.S.A.!! </a:t>
            </a:r>
            <a:r>
              <a:rPr lang="en-US" sz="3600" dirty="0" smtClean="0"/>
              <a:t>Now I’ll tell you about ME!I am very responsible and kind, smart and I love to sing and  I’m fun and if you do not obey the laws I might let you off the hook .Maybe!</a:t>
            </a:r>
            <a:endParaRPr lang="en-US" sz="3600" dirty="0"/>
          </a:p>
        </p:txBody>
      </p:sp>
      <p:pic>
        <p:nvPicPr>
          <p:cNvPr id="2050" name="Picture 2" descr="C:\Documents and Settings\wilder\Local Settings\Temporary Internet Files\Content.IE5\RLJCFPJR\MC900441521[1].wmf"/>
          <p:cNvPicPr>
            <a:picLocks noChangeAspect="1" noChangeArrowheads="1"/>
          </p:cNvPicPr>
          <p:nvPr/>
        </p:nvPicPr>
        <p:blipFill>
          <a:blip r:embed="rId4" cstate="print"/>
          <a:srcRect/>
          <a:stretch>
            <a:fillRect/>
          </a:stretch>
        </p:blipFill>
        <p:spPr bwMode="auto">
          <a:xfrm>
            <a:off x="304800" y="4038600"/>
            <a:ext cx="2249755" cy="2320925"/>
          </a:xfrm>
          <a:prstGeom prst="rect">
            <a:avLst/>
          </a:prstGeom>
          <a:noFill/>
        </p:spPr>
      </p:pic>
      <p:pic>
        <p:nvPicPr>
          <p:cNvPr id="2052" name="Picture 4" descr="C:\Documents and Settings\wilder\Local Settings\Temporary Internet Files\Content.IE5\RLJCFPJR\MC900445116[1].wmf"/>
          <p:cNvPicPr>
            <a:picLocks noChangeAspect="1" noChangeArrowheads="1"/>
          </p:cNvPicPr>
          <p:nvPr/>
        </p:nvPicPr>
        <p:blipFill>
          <a:blip r:embed="rId5" cstate="print"/>
          <a:srcRect/>
          <a:stretch>
            <a:fillRect/>
          </a:stretch>
        </p:blipFill>
        <p:spPr bwMode="auto">
          <a:xfrm>
            <a:off x="7696200" y="3505200"/>
            <a:ext cx="1447800" cy="3051339"/>
          </a:xfrm>
          <a:prstGeom prst="rect">
            <a:avLst/>
          </a:prstGeom>
          <a:noFill/>
        </p:spPr>
      </p:pic>
    </p:spTree>
  </p:cSld>
  <p:clrMapOvr>
    <a:masterClrMapping/>
  </p:clrMapOvr>
  <p:transition>
    <p:newsflash/>
    <p:sndAc>
      <p:stSnd>
        <p:snd r:embed="rId2" name="whoosh.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5.55556E-7 1.48148E-6 C 0.01267 0.01806 -0.00799 -0.00995 0.00746 0.00602 C 0.01198 0.01065 0.01441 0.01991 0.01962 0.02431 C 0.02778 0.03102 0.04323 0.04259 0.05295 0.04444 C 0.06389 0.04653 0.07569 0.04583 0.08628 0.05046 C 0.09774 0.05556 0.10781 0.06273 0.11962 0.06667 C 0.13576 0.06528 0.15226 0.05972 0.16823 0.05857 C 0.18646 0.05741 0.20451 0.05694 0.22274 0.05648 C 0.23507 0.05278 0.24635 0.05023 0.25903 0.04838 C 0.27205 0.04421 0.26285 0.04699 0.28628 0.04236 C 0.28941 0.04167 0.29549 0.04051 0.29549 0.04051 C 0.29792 0.03912 0.30035 0.03727 0.30278 0.03634 C 0.3059 0.03519 0.30903 0.03565 0.31215 0.03426 C 0.31996 0.03056 0.33003 0.02477 0.33767 0.02014 C 0.3467 0.01482 0.35573 0.00694 0.3651 0.00417 C 0.3875 -0.01111 0.41042 -0.02662 0.4349 -0.03634 C 0.44253 -0.03935 0.4467 -0.04606 0.45451 -0.04838 C 0.4592 -0.05255 0.46285 -0.05463 0.46823 -0.05648 C 0.47951 -0.0669 0.4651 -0.05463 0.47882 -0.0625 C 0.48056 -0.06343 0.48177 -0.06551 0.48333 -0.06667 C 0.48472 -0.06782 0.48628 -0.06806 0.48785 -0.06875 C 0.49392 -0.07708 0.50243 -0.0831 0.51059 -0.08681 C 0.51285 -0.09537 0.5158 -0.09977 0.51823 -0.10903 C 0.51892 -0.11204 0.52222 -0.11157 0.52413 -0.11319 C 0.52743 -0.1162 0.53194 -0.12176 0.5349 -0.12523 C 0.53802 -0.12893 0.54045 -0.13403 0.54392 -0.13727 C 0.54687 -0.14005 0.55295 -0.14537 0.55295 -0.14537 C 0.55503 -0.15324 0.5592 -0.15972 0.56354 -0.16574 C 0.5658 -0.17431 0.56944 -0.18148 0.57413 -0.18796 C 0.57708 -0.19954 0.58125 -0.21042 0.58333 -0.22222 C 0.58472 -0.23032 0.58437 -0.23866 0.58628 -0.24653 C 0.58681 -0.24838 0.59323 -0.25417 0.59392 -0.25463 C 0.6 -0.2669 0.59306 -0.25579 0.60156 -0.2625 C 0.60538 -0.26551 0.60833 -0.27176 0.61215 -0.27477 C 0.61354 -0.27593 0.61528 -0.27593 0.61667 -0.27685 C 0.61979 -0.27917 0.62222 -0.28356 0.62569 -0.28472 C 0.62795 -0.28542 0.63385 -0.28727 0.63628 -0.28889 C 0.64757 -0.29653 0.63403 -0.28981 0.64549 -0.29491 C 0.64965 -0.30069 0.65382 -0.29954 0.65903 -0.30301 C 0.66302 -0.30556 0.66371 -0.30718 0.66667 -0.31111 C 0.66979 -0.32778 0.66615 -0.31157 0.67118 -0.32523 C 0.67517 -0.33611 0.67708 -0.34977 0.67882 -0.36181 C 0.6783 -0.40208 0.6783 -0.44236 0.67726 -0.48287 C 0.67691 -0.49907 0.67083 -0.51736 0.66823 -0.53333 C 0.66667 -0.54306 0.66285 -0.56088 0.65746 -0.56759 C 0.65486 -0.5831 0.64809 -0.59815 0.64236 -0.61227 C 0.63785 -0.62292 0.63524 -0.63333 0.62726 -0.64028 C 0.62378 -0.64653 0.61927 -0.65509 0.6151 -0.66065 C 0.60694 -0.67153 0.61389 -0.6581 0.60746 -0.66875 C 0.60365 -0.67523 0.59826 -0.68333 0.59236 -0.68681 C 0.56406 -0.70278 0.53351 -0.71111 0.50295 -0.71713 C 0.49115 -0.72245 0.47743 -0.72361 0.4651 -0.72523 C 0.42222 -0.74005 0.37587 -0.72662 0.33177 -0.72315 C 0.2974 -0.71481 0.26389 -0.7125 0.22865 -0.70903 C 0.18455 -0.69699 0.15347 -0.70208 0.10156 -0.70093 C 0.02621 -0.6919 0.13906 -0.70486 -0.08177 -0.69699 C -0.08524 -0.69676 -0.09306 -0.69028 -0.09705 -0.68889 C -0.1059 -0.68588 -0.11094 -0.68611 -0.12118 -0.68472 C -0.1276 -0.68056 -0.1342 -0.67824 -0.14097 -0.67477 C -0.15174 -0.66042 -0.16493 -0.65347 -0.17726 -0.64236 C -0.18212 -0.63796 -0.18611 -0.63264 -0.19097 -0.62824 C -0.19514 -0.61968 -0.20069 -0.61343 -0.20608 -0.60602 C -0.21042 -0.60023 -0.21649 -0.58403 -0.21979 -0.57569 C -0.2217 -0.56435 -0.22483 -0.55393 -0.22882 -0.54352 C -0.23021 -0.53403 -0.23073 -0.52708 -0.2349 -0.51921 C -0.23715 -0.50787 -0.23767 -0.4963 -0.23941 -0.48472 C -0.23889 -0.40393 -0.23872 -0.32315 -0.23785 -0.24236 C -0.23767 -0.22616 -0.23125 -0.20694 -0.22726 -0.1919 C -0.22309 -0.17569 -0.21979 -0.1581 -0.21667 -0.14143 C -0.2151 -0.1338 -0.20868 -0.12431 -0.20608 -0.11713 C -0.20087 -0.10301 -0.20608 -0.11065 -0.2 -0.10301 C -0.19601 -0.09213 -0.19288 -0.08171 -0.18646 -0.07268 C -0.18438 -0.06481 -0.18247 -0.05602 -0.17726 -0.05046 C -0.17257 -0.0456 -0.15816 -0.04491 -0.15451 -0.04444 C -0.12622 -0.03148 -0.0842 -0.03704 -0.06059 -0.03634 C -0.04462 -0.0338 -0.05087 -0.03611 -0.03785 -0.03032 C -0.0349 -0.02893 -0.02882 -0.02616 -0.02882 -0.02616 C -0.02639 -0.02106 -0.02118 -0.01065 -0.01667 -0.0081 C -0.01181 -0.00532 -0.00295 -0.00602 0.00156 -0.00208 C 0.00226 -0.00162 0.00052 -0.00069 5.55556E-7 1.48148E-6 Z " pathEditMode="relative" ptsTypes="ffffffffffffffffffffffffffffffffffffffffffffffffffffffffffffffffffffffffffffffff">
                                      <p:cBhvr>
                                        <p:cTn id="6" dur="5000" fill="hold"/>
                                        <p:tgtEl>
                                          <p:spTgt spid="2050"/>
                                        </p:tgtEl>
                                        <p:attrNameLst>
                                          <p:attrName>ppt_x</p:attrName>
                                          <p:attrName>ppt_y</p:attrName>
                                        </p:attrNameLst>
                                      </p:cBhvr>
                                    </p:animMotion>
                                  </p:childTnLst>
                                </p:cTn>
                              </p:par>
                            </p:childTnLst>
                          </p:cTn>
                        </p:par>
                        <p:par>
                          <p:cTn id="7" fill="hold">
                            <p:stCondLst>
                              <p:cond delay="5000"/>
                            </p:stCondLst>
                            <p:childTnLst>
                              <p:par>
                                <p:cTn id="8" presetID="1" presetClass="path" presetSubtype="0" accel="50000" decel="50000" fill="hold" nodeType="afterEffect">
                                  <p:stCondLst>
                                    <p:cond delay="0"/>
                                  </p:stCondLst>
                                  <p:childTnLst>
                                    <p:animMotion origin="layout" path="M 0 0  C 0.069 0  0.125 0.07467  0.125 0.16667  C 0.125 0.25867  0.069 0.33333  0 0.33333  C -0.069 0.33333  -0.125 0.25867  -0.125 0.16667  C -0.125 0.07467  -0.069 0  0 0  Z" pathEditMode="relative" ptsTypes="">
                                      <p:cBhvr>
                                        <p:cTn id="9" dur="3000" fill="hold"/>
                                        <p:tgtEl>
                                          <p:spTgt spid="205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8" name="Picture 6" descr="http://www.beverlys.net/blog/wp-content/uploads/2012/10/love-the-usa.gif"/>
          <p:cNvPicPr>
            <a:picLocks noChangeAspect="1" noChangeArrowheads="1" noCrop="1"/>
          </p:cNvPicPr>
          <p:nvPr/>
        </p:nvPicPr>
        <p:blipFill>
          <a:blip r:embed="rId2" cstate="print"/>
          <a:srcRect/>
          <a:stretch>
            <a:fillRect/>
          </a:stretch>
        </p:blipFill>
        <p:spPr bwMode="auto">
          <a:xfrm>
            <a:off x="3276600" y="2362200"/>
            <a:ext cx="3571875" cy="2543175"/>
          </a:xfrm>
          <a:prstGeom prst="rect">
            <a:avLst/>
          </a:prstGeom>
          <a:noFill/>
        </p:spPr>
      </p:pic>
      <p:pic>
        <p:nvPicPr>
          <p:cNvPr id="28676" name="Picture 4" descr="http://www.beverlys.net/blog/wp-content/uploads/2012/10/love-the-usa.gif"/>
          <p:cNvPicPr>
            <a:picLocks noChangeAspect="1" noChangeArrowheads="1" noCrop="1"/>
          </p:cNvPicPr>
          <p:nvPr/>
        </p:nvPicPr>
        <p:blipFill>
          <a:blip r:embed="rId2" cstate="print"/>
          <a:srcRect/>
          <a:stretch>
            <a:fillRect/>
          </a:stretch>
        </p:blipFill>
        <p:spPr bwMode="auto">
          <a:xfrm>
            <a:off x="2895600" y="2209800"/>
            <a:ext cx="3571875" cy="2543175"/>
          </a:xfrm>
          <a:prstGeom prst="rect">
            <a:avLst/>
          </a:prstGeom>
          <a:noFill/>
        </p:spPr>
      </p:pic>
      <p:pic>
        <p:nvPicPr>
          <p:cNvPr id="28674" name="Picture 2" descr="http://thesunnygirl.files.wordpress.com/2010/11/blue20abstract20vista20wallpaper.jpg"/>
          <p:cNvPicPr>
            <a:picLocks noChangeAspect="1" noChangeArrowheads="1"/>
          </p:cNvPicPr>
          <p:nvPr/>
        </p:nvPicPr>
        <p:blipFill>
          <a:blip r:embed="rId3" cstate="print"/>
          <a:srcRect/>
          <a:stretch>
            <a:fillRect/>
          </a:stretch>
        </p:blipFill>
        <p:spPr bwMode="auto">
          <a:xfrm>
            <a:off x="0" y="-75912"/>
            <a:ext cx="9144000" cy="6933912"/>
          </a:xfrm>
          <a:prstGeom prst="rect">
            <a:avLst/>
          </a:prstGeom>
          <a:noFill/>
        </p:spPr>
      </p:pic>
      <p:sp>
        <p:nvSpPr>
          <p:cNvPr id="2" name="Title 1"/>
          <p:cNvSpPr>
            <a:spLocks noGrp="1"/>
          </p:cNvSpPr>
          <p:nvPr>
            <p:ph type="title"/>
          </p:nvPr>
        </p:nvSpPr>
        <p:spPr>
          <a:xfrm>
            <a:off x="0" y="0"/>
            <a:ext cx="7772400" cy="4953000"/>
          </a:xfrm>
        </p:spPr>
        <p:txBody>
          <a:bodyPr>
            <a:noAutofit/>
          </a:bodyPr>
          <a:lstStyle/>
          <a:p>
            <a:r>
              <a:rPr lang="en-US" sz="3600" dirty="0" smtClean="0">
                <a:solidFill>
                  <a:schemeClr val="tx1">
                    <a:lumMod val="95000"/>
                    <a:lumOff val="5000"/>
                  </a:schemeClr>
                </a:solidFill>
              </a:rPr>
              <a:t> </a:t>
            </a:r>
            <a:br>
              <a:rPr lang="en-US" sz="3600" dirty="0" smtClean="0">
                <a:solidFill>
                  <a:schemeClr val="tx1">
                    <a:lumMod val="95000"/>
                    <a:lumOff val="5000"/>
                  </a:schemeClr>
                </a:solidFill>
              </a:rPr>
            </a:br>
            <a:r>
              <a:rPr lang="en-US" sz="3600" dirty="0" smtClean="0">
                <a:solidFill>
                  <a:schemeClr val="tx1">
                    <a:lumMod val="95000"/>
                    <a:lumOff val="5000"/>
                  </a:schemeClr>
                </a:solidFill>
              </a:rPr>
              <a:t>I will try to be the be the best president ever .This is what I will do make all gas prices lower. How I would do it is use wealthy people’s money. Because I thank pore people could use it. And I would make all the wealthy people work more than pore people. Because I just don’t think there should be people that live on the street. But that’s not not me </a:t>
            </a:r>
            <a:endParaRPr lang="en-US" sz="3600" dirty="0">
              <a:solidFill>
                <a:schemeClr val="tx1">
                  <a:lumMod val="95000"/>
                  <a:lumOff val="5000"/>
                </a:schemeClr>
              </a:solidFill>
            </a:endParaRPr>
          </a:p>
        </p:txBody>
      </p:sp>
      <p:pic>
        <p:nvPicPr>
          <p:cNvPr id="28680" name="Picture 8" descr="http://i236.photobucket.com/albums/ff230/peppercorn99/FOODIE%20FRIDAY/heart_usa.gif"/>
          <p:cNvPicPr>
            <a:picLocks noChangeAspect="1" noChangeArrowheads="1" noCrop="1"/>
          </p:cNvPicPr>
          <p:nvPr/>
        </p:nvPicPr>
        <p:blipFill>
          <a:blip r:embed="rId4" cstate="print"/>
          <a:srcRect/>
          <a:stretch>
            <a:fillRect/>
          </a:stretch>
        </p:blipFill>
        <p:spPr bwMode="auto">
          <a:xfrm rot="19702852">
            <a:off x="6858132" y="5042839"/>
            <a:ext cx="2400300" cy="2133600"/>
          </a:xfrm>
          <a:prstGeom prst="rect">
            <a:avLst/>
          </a:prstGeom>
          <a:noFill/>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28680"/>
                                        </p:tgtEl>
                                        <p:attrNameLst>
                                          <p:attrName>style.visibility</p:attrName>
                                        </p:attrNameLst>
                                      </p:cBhvr>
                                      <p:to>
                                        <p:strVal val="visible"/>
                                      </p:to>
                                    </p:set>
                                    <p:anim calcmode="lin" valueType="num">
                                      <p:cBhvr>
                                        <p:cTn id="7" dur="3000" fill="hold"/>
                                        <p:tgtEl>
                                          <p:spTgt spid="2868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3000" fill="hold"/>
                                        <p:tgtEl>
                                          <p:spTgt spid="28680"/>
                                        </p:tgtEl>
                                        <p:attrNameLst>
                                          <p:attrName>ppt_x</p:attrName>
                                        </p:attrNameLst>
                                      </p:cBhvr>
                                      <p:tavLst>
                                        <p:tav tm="0">
                                          <p:val>
                                            <p:fltVal val="-1"/>
                                          </p:val>
                                        </p:tav>
                                        <p:tav tm="50000">
                                          <p:val>
                                            <p:fltVal val="0.95"/>
                                          </p:val>
                                        </p:tav>
                                        <p:tav tm="100000">
                                          <p:val>
                                            <p:strVal val="#ppt_x"/>
                                          </p:val>
                                        </p:tav>
                                      </p:tavLst>
                                    </p:anim>
                                    <p:anim calcmode="lin" valueType="num">
                                      <p:cBhvr>
                                        <p:cTn id="9" dur="3000" fill="hold"/>
                                        <p:tgtEl>
                                          <p:spTgt spid="28680"/>
                                        </p:tgtEl>
                                        <p:attrNameLst>
                                          <p:attrName>ppt_y</p:attrName>
                                        </p:attrNameLst>
                                      </p:cBhvr>
                                      <p:tavLst>
                                        <p:tav tm="0">
                                          <p:val>
                                            <p:strVal val="#ppt_y"/>
                                          </p:val>
                                        </p:tav>
                                        <p:tav tm="100000">
                                          <p:val>
                                            <p:strVal val="#ppt_y"/>
                                          </p:val>
                                        </p:tav>
                                      </p:tavLst>
                                    </p:anim>
                                    <p:animEffect transition="in" filter="fade">
                                      <p:cBhvr>
                                        <p:cTn id="10" dur="3000"/>
                                        <p:tgtEl>
                                          <p:spTgt spid="28680"/>
                                        </p:tgtEl>
                                      </p:cBhvr>
                                    </p:animEffect>
                                  </p:childTnLst>
                                </p:cTn>
                              </p:par>
                            </p:childTnLst>
                          </p:cTn>
                        </p:par>
                        <p:par>
                          <p:cTn id="11" fill="hold">
                            <p:stCondLst>
                              <p:cond delay="3000"/>
                            </p:stCondLst>
                            <p:childTnLst>
                              <p:par>
                                <p:cTn id="12" presetID="7" presetClass="exit" presetSubtype="1" fill="hold" nodeType="afterEffect">
                                  <p:stCondLst>
                                    <p:cond delay="0"/>
                                  </p:stCondLst>
                                  <p:childTnLst>
                                    <p:anim calcmode="lin" valueType="num">
                                      <p:cBhvr additive="base">
                                        <p:cTn id="13" dur="2000"/>
                                        <p:tgtEl>
                                          <p:spTgt spid="28680"/>
                                        </p:tgtEl>
                                        <p:attrNameLst>
                                          <p:attrName>ppt_x</p:attrName>
                                        </p:attrNameLst>
                                      </p:cBhvr>
                                      <p:tavLst>
                                        <p:tav tm="0">
                                          <p:val>
                                            <p:strVal val="ppt_x"/>
                                          </p:val>
                                        </p:tav>
                                        <p:tav tm="100000">
                                          <p:val>
                                            <p:strVal val="ppt_x"/>
                                          </p:val>
                                        </p:tav>
                                      </p:tavLst>
                                    </p:anim>
                                    <p:anim calcmode="lin" valueType="num">
                                      <p:cBhvr additive="base">
                                        <p:cTn id="14" dur="2000"/>
                                        <p:tgtEl>
                                          <p:spTgt spid="28680"/>
                                        </p:tgtEl>
                                        <p:attrNameLst>
                                          <p:attrName>ppt_y</p:attrName>
                                        </p:attrNameLst>
                                      </p:cBhvr>
                                      <p:tavLst>
                                        <p:tav tm="0">
                                          <p:val>
                                            <p:strVal val="ppt_y"/>
                                          </p:val>
                                        </p:tav>
                                        <p:tav tm="100000">
                                          <p:val>
                                            <p:strVal val="0-ppt_h/2"/>
                                          </p:val>
                                        </p:tav>
                                      </p:tavLst>
                                    </p:anim>
                                    <p:set>
                                      <p:cBhvr>
                                        <p:cTn id="15" dur="1" fill="hold">
                                          <p:stCondLst>
                                            <p:cond delay="1999"/>
                                          </p:stCondLst>
                                        </p:cTn>
                                        <p:tgtEl>
                                          <p:spTgt spid="286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haft2.com/haft2know/wp-content/uploads/2012/10/622139_10151220031149238_967700781_o.jpg"/>
          <p:cNvPicPr>
            <a:picLocks noChangeAspect="1" noChangeArrowheads="1"/>
          </p:cNvPicPr>
          <p:nvPr/>
        </p:nvPicPr>
        <p:blipFill>
          <a:blip r:embed="rId2" cstate="print"/>
          <a:srcRect/>
          <a:stretch>
            <a:fillRect/>
          </a:stretch>
        </p:blipFill>
        <p:spPr bwMode="auto">
          <a:xfrm>
            <a:off x="-1472099" y="0"/>
            <a:ext cx="10616099" cy="7143750"/>
          </a:xfrm>
          <a:prstGeom prst="rect">
            <a:avLst/>
          </a:prstGeom>
          <a:noFill/>
        </p:spPr>
      </p:pic>
      <p:sp>
        <p:nvSpPr>
          <p:cNvPr id="2" name="Title 1"/>
          <p:cNvSpPr>
            <a:spLocks noGrp="1"/>
          </p:cNvSpPr>
          <p:nvPr>
            <p:ph type="title"/>
          </p:nvPr>
        </p:nvSpPr>
        <p:spPr>
          <a:xfrm>
            <a:off x="0" y="1295400"/>
            <a:ext cx="8229600" cy="4800600"/>
          </a:xfrm>
        </p:spPr>
        <p:txBody>
          <a:bodyPr>
            <a:normAutofit fontScale="90000"/>
          </a:bodyPr>
          <a:lstStyle/>
          <a:p>
            <a:r>
              <a:rPr lang="en-US" dirty="0" smtClean="0"/>
              <a:t> </a:t>
            </a:r>
            <a:r>
              <a:rPr lang="en-US" sz="4000" b="1" dirty="0" smtClean="0">
                <a:solidFill>
                  <a:srgbClr val="FF0000"/>
                </a:solidFill>
                <a:latin typeface="Kristen ITC" pitchFamily="66" charset="0"/>
              </a:rPr>
              <a:t>Now this is me. I would make every kid in wilder elementary get a lot of money every day!!That will be awesome!!And I’m going to re do the white house and it would be called the PINK house!!And all the furnisher would be made out of gummy bears. So when I’m hungry for a snack I could just take a bite out of my bed or chair.</a:t>
            </a:r>
            <a:br>
              <a:rPr lang="en-US" sz="4000" b="1" dirty="0" smtClean="0">
                <a:solidFill>
                  <a:srgbClr val="FF0000"/>
                </a:solidFill>
                <a:latin typeface="Kristen ITC" pitchFamily="66" charset="0"/>
              </a:rPr>
            </a:br>
            <a:endParaRPr lang="en-US" sz="4000" b="1" dirty="0">
              <a:solidFill>
                <a:srgbClr val="FF0000"/>
              </a:solidFill>
              <a:latin typeface="Kristen ITC" pitchFamily="66" charset="0"/>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deviantart.com/download/82588225/Green_abstract_by_gapipro.jpg"/>
          <p:cNvPicPr>
            <a:picLocks noChangeAspect="1" noChangeArrowheads="1"/>
          </p:cNvPicPr>
          <p:nvPr/>
        </p:nvPicPr>
        <p:blipFill>
          <a:blip r:embed="rId2" cstate="print"/>
          <a:srcRect/>
          <a:stretch>
            <a:fillRect/>
          </a:stretch>
        </p:blipFill>
        <p:spPr bwMode="auto">
          <a:xfrm>
            <a:off x="-228600" y="0"/>
            <a:ext cx="9734641" cy="6858000"/>
          </a:xfrm>
          <a:prstGeom prst="rect">
            <a:avLst/>
          </a:prstGeom>
          <a:noFill/>
        </p:spPr>
      </p:pic>
      <p:pic>
        <p:nvPicPr>
          <p:cNvPr id="15362" name="Picture 2" descr="http://dtktkindsnacks.s3.amazonaws.com/stories/20121018/Eagle-RWB-memani1050800ab3c2772.gif"/>
          <p:cNvPicPr>
            <a:picLocks noChangeAspect="1" noChangeArrowheads="1" noCrop="1"/>
          </p:cNvPicPr>
          <p:nvPr/>
        </p:nvPicPr>
        <p:blipFill>
          <a:blip r:embed="rId3" cstate="print"/>
          <a:srcRect/>
          <a:stretch>
            <a:fillRect/>
          </a:stretch>
        </p:blipFill>
        <p:spPr bwMode="auto">
          <a:xfrm>
            <a:off x="4953000" y="304800"/>
            <a:ext cx="4572000" cy="5973097"/>
          </a:xfrm>
          <a:prstGeom prst="verticalScroll">
            <a:avLst/>
          </a:prstGeom>
          <a:ln>
            <a:solidFill>
              <a:srgbClr val="FF0000"/>
            </a:solidFill>
          </a:ln>
          <a:effectLst>
            <a:outerShdw blurRad="50800" dist="38100" dir="16200000" rotWithShape="0">
              <a:prstClr val="black">
                <a:alpha val="40000"/>
              </a:prstClr>
            </a:outerShdw>
            <a:softEdge rad="112500"/>
          </a:effectLst>
        </p:spPr>
      </p:pic>
      <p:sp>
        <p:nvSpPr>
          <p:cNvPr id="2" name="Title 1"/>
          <p:cNvSpPr>
            <a:spLocks noGrp="1"/>
          </p:cNvSpPr>
          <p:nvPr>
            <p:ph type="title"/>
          </p:nvPr>
        </p:nvSpPr>
        <p:spPr>
          <a:xfrm>
            <a:off x="0" y="685800"/>
            <a:ext cx="5029200" cy="5867400"/>
          </a:xfrm>
        </p:spPr>
        <p:txBody>
          <a:bodyPr>
            <a:normAutofit/>
          </a:bodyPr>
          <a:lstStyle/>
          <a:p>
            <a:r>
              <a:rPr lang="en-US" sz="3600" b="1" dirty="0" smtClean="0">
                <a:solidFill>
                  <a:schemeClr val="tx1">
                    <a:lumMod val="95000"/>
                    <a:lumOff val="5000"/>
                  </a:schemeClr>
                </a:solidFill>
              </a:rPr>
              <a:t>And just for the Animals like: Lizards, crocodiles, snakes, and toucans. I will find homes for them even if there from the wild or zoos. And have a lot of food to live</a:t>
            </a:r>
            <a:r>
              <a:rPr lang="en-US" sz="3600" b="1" dirty="0" smtClean="0">
                <a:solidFill>
                  <a:srgbClr val="2F159B"/>
                </a:solidFill>
              </a:rPr>
              <a:t>.</a:t>
            </a:r>
            <a:endParaRPr lang="en-US" sz="3600" b="1" dirty="0">
              <a:solidFill>
                <a:srgbClr val="2F159B"/>
              </a:solidFill>
            </a:endParaRPr>
          </a:p>
        </p:txBody>
      </p:sp>
      <p:pic>
        <p:nvPicPr>
          <p:cNvPr id="15364" name="Picture 4" descr="C:\Documents and Settings\wilder\Local Settings\Temporary Internet Files\Content.IE5\NAKWGFM7\MM900040931[1].gif"/>
          <p:cNvPicPr>
            <a:picLocks noChangeAspect="1" noChangeArrowheads="1" noCrop="1"/>
          </p:cNvPicPr>
          <p:nvPr/>
        </p:nvPicPr>
        <p:blipFill>
          <a:blip r:embed="rId4" cstate="print"/>
          <a:srcRect/>
          <a:stretch>
            <a:fillRect/>
          </a:stretch>
        </p:blipFill>
        <p:spPr bwMode="auto">
          <a:xfrm>
            <a:off x="990600" y="5029200"/>
            <a:ext cx="1885950" cy="1607157"/>
          </a:xfrm>
          <a:prstGeom prst="rect">
            <a:avLst/>
          </a:prstGeom>
          <a:noFill/>
        </p:spPr>
      </p:pic>
      <p:pic>
        <p:nvPicPr>
          <p:cNvPr id="15367" name="Picture 7" descr="C:\Documents and Settings\wilder\Local Settings\Temporary Internet Files\Content.IE5\QZDRYLI1\MC900016539[1].wmf"/>
          <p:cNvPicPr>
            <a:picLocks noChangeAspect="1" noChangeArrowheads="1"/>
          </p:cNvPicPr>
          <p:nvPr/>
        </p:nvPicPr>
        <p:blipFill>
          <a:blip r:embed="rId5" cstate="print"/>
          <a:srcRect/>
          <a:stretch>
            <a:fillRect/>
          </a:stretch>
        </p:blipFill>
        <p:spPr bwMode="auto">
          <a:xfrm>
            <a:off x="2743200" y="5286375"/>
            <a:ext cx="1447800" cy="1571625"/>
          </a:xfrm>
          <a:prstGeom prst="rect">
            <a:avLst/>
          </a:prstGeom>
          <a:noFill/>
        </p:spPr>
      </p:pic>
      <p:pic>
        <p:nvPicPr>
          <p:cNvPr id="1027" name="Picture 3" descr="C:\Documents and Settings\wilder\Local Settings\Temporary Internet Files\Content.IE5\RLJCFPJR\MC900435552[1].wmf"/>
          <p:cNvPicPr>
            <a:picLocks noChangeAspect="1" noChangeArrowheads="1"/>
          </p:cNvPicPr>
          <p:nvPr/>
        </p:nvPicPr>
        <p:blipFill>
          <a:blip r:embed="rId6" cstate="print"/>
          <a:srcRect/>
          <a:stretch>
            <a:fillRect/>
          </a:stretch>
        </p:blipFill>
        <p:spPr bwMode="auto">
          <a:xfrm>
            <a:off x="2667000" y="304800"/>
            <a:ext cx="1736725" cy="996950"/>
          </a:xfrm>
          <a:prstGeom prst="rect">
            <a:avLst/>
          </a:prstGeom>
          <a:noFill/>
        </p:spPr>
      </p:pic>
      <p:pic>
        <p:nvPicPr>
          <p:cNvPr id="1028" name="Picture 4" descr="C:\Documents and Settings\wilder\Local Settings\Temporary Internet Files\Content.IE5\QZDRYLI1\MC900329490[1].wmf"/>
          <p:cNvPicPr>
            <a:picLocks noChangeAspect="1" noChangeArrowheads="1"/>
          </p:cNvPicPr>
          <p:nvPr/>
        </p:nvPicPr>
        <p:blipFill>
          <a:blip r:embed="rId7" cstate="print"/>
          <a:srcRect/>
          <a:stretch>
            <a:fillRect/>
          </a:stretch>
        </p:blipFill>
        <p:spPr bwMode="auto">
          <a:xfrm>
            <a:off x="439738" y="266700"/>
            <a:ext cx="1806575" cy="925513"/>
          </a:xfrm>
          <a:prstGeom prst="rect">
            <a:avLst/>
          </a:prstGeom>
          <a:noFill/>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3000" fill="hold"/>
                                        <p:tgtEl>
                                          <p:spTgt spid="15362"/>
                                        </p:tgtEl>
                                        <p:attrNameLst>
                                          <p:attrName>ppt_w</p:attrName>
                                        </p:attrNameLst>
                                      </p:cBhvr>
                                      <p:tavLst>
                                        <p:tav tm="0" fmla="#ppt_w*sin(2.5*pi*$)">
                                          <p:val>
                                            <p:fltVal val="0"/>
                                          </p:val>
                                        </p:tav>
                                        <p:tav tm="100000">
                                          <p:val>
                                            <p:fltVal val="1"/>
                                          </p:val>
                                        </p:tav>
                                      </p:tavLst>
                                    </p:anim>
                                    <p:anim calcmode="lin" valueType="num">
                                      <p:cBhvr>
                                        <p:cTn id="8" dur="3000" fill="hold"/>
                                        <p:tgtEl>
                                          <p:spTgt spid="15362"/>
                                        </p:tgtEl>
                                        <p:attrNameLst>
                                          <p:attrName>ppt_h</p:attrName>
                                        </p:attrNameLst>
                                      </p:cBhvr>
                                      <p:tavLst>
                                        <p:tav tm="0">
                                          <p:val>
                                            <p:strVal val="#ppt_h"/>
                                          </p:val>
                                        </p:tav>
                                        <p:tav tm="100000">
                                          <p:val>
                                            <p:strVal val="#ppt_h"/>
                                          </p:val>
                                        </p:tav>
                                      </p:tavLst>
                                    </p:anim>
                                  </p:childTnLst>
                                </p:cTn>
                              </p:par>
                            </p:childTnLst>
                          </p:cTn>
                        </p:par>
                        <p:par>
                          <p:cTn id="9" fill="hold">
                            <p:stCondLst>
                              <p:cond delay="3000"/>
                            </p:stCondLst>
                            <p:childTnLst>
                              <p:par>
                                <p:cTn id="10" presetID="3" presetClass="entr" presetSubtype="10" fill="hold" nodeType="afterEffect">
                                  <p:stCondLst>
                                    <p:cond delay="0"/>
                                  </p:stCondLst>
                                  <p:childTnLst>
                                    <p:set>
                                      <p:cBhvr>
                                        <p:cTn id="11" dur="1" fill="hold">
                                          <p:stCondLst>
                                            <p:cond delay="0"/>
                                          </p:stCondLst>
                                        </p:cTn>
                                        <p:tgtEl>
                                          <p:spTgt spid="15367"/>
                                        </p:tgtEl>
                                        <p:attrNameLst>
                                          <p:attrName>style.visibility</p:attrName>
                                        </p:attrNameLst>
                                      </p:cBhvr>
                                      <p:to>
                                        <p:strVal val="visible"/>
                                      </p:to>
                                    </p:set>
                                    <p:animEffect transition="in" filter="blinds(horizontal)">
                                      <p:cBhvr>
                                        <p:cTn id="12" dur="3000"/>
                                        <p:tgtEl>
                                          <p:spTgt spid="15367"/>
                                        </p:tgtEl>
                                      </p:cBhvr>
                                    </p:animEffect>
                                  </p:childTnLst>
                                </p:cTn>
                              </p:par>
                            </p:childTnLst>
                          </p:cTn>
                        </p:par>
                        <p:par>
                          <p:cTn id="13" fill="hold">
                            <p:stCondLst>
                              <p:cond delay="6000"/>
                            </p:stCondLst>
                            <p:childTnLst>
                              <p:par>
                                <p:cTn id="14" presetID="54" presetClass="entr" presetSubtype="0" accel="100000" fill="hold" nodeType="afterEffect">
                                  <p:stCondLst>
                                    <p:cond delay="0"/>
                                  </p:stCondLst>
                                  <p:childTnLst>
                                    <p:set>
                                      <p:cBhvr>
                                        <p:cTn id="15" dur="1" fill="hold">
                                          <p:stCondLst>
                                            <p:cond delay="0"/>
                                          </p:stCondLst>
                                        </p:cTn>
                                        <p:tgtEl>
                                          <p:spTgt spid="15364"/>
                                        </p:tgtEl>
                                        <p:attrNameLst>
                                          <p:attrName>style.visibility</p:attrName>
                                        </p:attrNameLst>
                                      </p:cBhvr>
                                      <p:to>
                                        <p:strVal val="visible"/>
                                      </p:to>
                                    </p:set>
                                    <p:anim calcmode="lin" valueType="num">
                                      <p:cBhvr>
                                        <p:cTn id="16" dur="2000" fill="hold"/>
                                        <p:tgtEl>
                                          <p:spTgt spid="15364"/>
                                        </p:tgtEl>
                                        <p:attrNameLst>
                                          <p:attrName>ppt_w</p:attrName>
                                        </p:attrNameLst>
                                      </p:cBhvr>
                                      <p:tavLst>
                                        <p:tav tm="0">
                                          <p:val>
                                            <p:strVal val="#ppt_w*0.05"/>
                                          </p:val>
                                        </p:tav>
                                        <p:tav tm="100000">
                                          <p:val>
                                            <p:strVal val="#ppt_w"/>
                                          </p:val>
                                        </p:tav>
                                      </p:tavLst>
                                    </p:anim>
                                    <p:anim calcmode="lin" valueType="num">
                                      <p:cBhvr>
                                        <p:cTn id="17" dur="2000" fill="hold"/>
                                        <p:tgtEl>
                                          <p:spTgt spid="15364"/>
                                        </p:tgtEl>
                                        <p:attrNameLst>
                                          <p:attrName>ppt_h</p:attrName>
                                        </p:attrNameLst>
                                      </p:cBhvr>
                                      <p:tavLst>
                                        <p:tav tm="0">
                                          <p:val>
                                            <p:strVal val="#ppt_h"/>
                                          </p:val>
                                        </p:tav>
                                        <p:tav tm="100000">
                                          <p:val>
                                            <p:strVal val="#ppt_h"/>
                                          </p:val>
                                        </p:tav>
                                      </p:tavLst>
                                    </p:anim>
                                    <p:anim calcmode="lin" valueType="num">
                                      <p:cBhvr>
                                        <p:cTn id="18" dur="2000" fill="hold"/>
                                        <p:tgtEl>
                                          <p:spTgt spid="15364"/>
                                        </p:tgtEl>
                                        <p:attrNameLst>
                                          <p:attrName>ppt_x</p:attrName>
                                        </p:attrNameLst>
                                      </p:cBhvr>
                                      <p:tavLst>
                                        <p:tav tm="0">
                                          <p:val>
                                            <p:strVal val="#ppt_x-.2"/>
                                          </p:val>
                                        </p:tav>
                                        <p:tav tm="100000">
                                          <p:val>
                                            <p:strVal val="#ppt_x"/>
                                          </p:val>
                                        </p:tav>
                                      </p:tavLst>
                                    </p:anim>
                                    <p:anim calcmode="lin" valueType="num">
                                      <p:cBhvr>
                                        <p:cTn id="19" dur="2000" fill="hold"/>
                                        <p:tgtEl>
                                          <p:spTgt spid="15364"/>
                                        </p:tgtEl>
                                        <p:attrNameLst>
                                          <p:attrName>ppt_y</p:attrName>
                                        </p:attrNameLst>
                                      </p:cBhvr>
                                      <p:tavLst>
                                        <p:tav tm="0">
                                          <p:val>
                                            <p:strVal val="#ppt_y"/>
                                          </p:val>
                                        </p:tav>
                                        <p:tav tm="100000">
                                          <p:val>
                                            <p:strVal val="#ppt_y"/>
                                          </p:val>
                                        </p:tav>
                                      </p:tavLst>
                                    </p:anim>
                                    <p:animEffect transition="in" filter="fade">
                                      <p:cBhvr>
                                        <p:cTn id="20" dur="2000"/>
                                        <p:tgtEl>
                                          <p:spTgt spid="15364"/>
                                        </p:tgtEl>
                                      </p:cBhvr>
                                    </p:animEffect>
                                  </p:childTnLst>
                                </p:cTn>
                              </p:par>
                            </p:childTnLst>
                          </p:cTn>
                        </p:par>
                        <p:par>
                          <p:cTn id="21" fill="hold">
                            <p:stCondLst>
                              <p:cond delay="8000"/>
                            </p:stCondLst>
                            <p:childTnLst>
                              <p:par>
                                <p:cTn id="22" presetID="1" presetClass="path" presetSubtype="0" accel="50000" decel="50000" fill="hold" nodeType="afterEffect">
                                  <p:stCondLst>
                                    <p:cond delay="0"/>
                                  </p:stCondLst>
                                  <p:childTnLst>
                                    <p:animMotion origin="layout" path="M 0 0  C 0.069 0  0.125 0.07467  0.125 0.16667  C 0.125 0.25867  0.069 0.33333  0 0.33333  C -0.069 0.33333  -0.125 0.25867  -0.125 0.16667  C -0.125 0.07467  -0.069 0  0 0  Z" pathEditMode="relative" ptsTypes="">
                                      <p:cBhvr>
                                        <p:cTn id="23" dur="3000" fill="hold"/>
                                        <p:tgtEl>
                                          <p:spTgt spid="1027"/>
                                        </p:tgtEl>
                                        <p:attrNameLst>
                                          <p:attrName>ppt_x</p:attrName>
                                          <p:attrName>ppt_y</p:attrName>
                                        </p:attrNameLst>
                                      </p:cBhvr>
                                    </p:animMotion>
                                  </p:childTnLst>
                                </p:cTn>
                              </p:par>
                            </p:childTnLst>
                          </p:cTn>
                        </p:par>
                        <p:par>
                          <p:cTn id="24" fill="hold">
                            <p:stCondLst>
                              <p:cond delay="11000"/>
                            </p:stCondLst>
                            <p:childTnLst>
                              <p:par>
                                <p:cTn id="25" presetID="0" presetClass="path" presetSubtype="0" accel="50000" decel="50000" fill="hold" nodeType="afterEffect">
                                  <p:stCondLst>
                                    <p:cond delay="0"/>
                                  </p:stCondLst>
                                  <p:childTnLst>
                                    <p:animMotion origin="layout" path="M -2.5E-6 3.33333E-6 C 0.00765 0.00671 0.01407 0.00671 0.02345 0.00833 C 0.0323 0.01227 0.0389 0.01666 0.04845 0.01875 C 0.05886 0.02916 0.06893 0.03981 0.07813 0.05208 C 0.08178 0.05694 0.08438 0.07083 0.08438 0.07083 C 0.08091 0.09352 0.07796 0.09745 0.0672 0.11458 C 0.06233 0.12245 0.06095 0.12453 0.05313 0.12708 C 0.03994 0.13889 0.02483 0.14375 0.00938 0.14791 C -0.00677 0.14722 -0.02292 0.14768 -0.03906 0.14583 C -0.04341 0.14537 -0.04809 0.13773 -0.05156 0.13541 C -0.05903 0.13055 -0.06841 0.125 -0.07656 0.12291 C -0.07813 0.12199 -0.08611 0.11713 -0.0875 0.11458 C -0.08854 0.11296 -0.08837 0.11018 -0.08906 0.10833 C -0.09393 0.09514 -0.09861 0.08102 -0.10469 0.06875 C -0.10521 0.06551 -0.10781 0.05254 -0.10781 0.05 C -0.10781 0.03125 -0.10834 0.01227 -0.10625 -0.00625 C -0.10573 -0.01111 -0.10365 -0.01713 -0.1 -0.01875 C -0.08663 -0.02477 -0.07344 -0.03033 -0.05938 -0.03334 C -0.02483 -0.03102 -0.03802 -0.03565 -0.01875 -0.02709 C -0.01337 -0.02477 -0.00938 -0.01875 -0.00469 -0.01459 C -0.00313 -0.0132 -2.5E-6 -0.01042 -2.5E-6 -0.01042 C 0.004 -0.00255 0.00452 -0.00602 -2.5E-6 3.33333E-6 Z " pathEditMode="relative" ptsTypes="ffffffffffffffffffffff">
                                      <p:cBhvr>
                                        <p:cTn id="26" dur="2000" fill="hold"/>
                                        <p:tgtEl>
                                          <p:spTgt spid="102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onemarinesview.com/one_marines_view/images/the_fla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609600" y="2057400"/>
            <a:ext cx="8229600" cy="2590800"/>
          </a:xfrm>
        </p:spPr>
        <p:txBody>
          <a:bodyPr>
            <a:normAutofit fontScale="90000"/>
          </a:bodyPr>
          <a:lstStyle/>
          <a:p>
            <a:r>
              <a:rPr lang="en-US" dirty="0" smtClean="0">
                <a:solidFill>
                  <a:srgbClr val="FF0000"/>
                </a:solidFill>
              </a:rPr>
              <a:t>And</a:t>
            </a:r>
            <a:r>
              <a:rPr lang="en-US" dirty="0" smtClean="0">
                <a:solidFill>
                  <a:srgbClr val="FFFF00"/>
                </a:solidFill>
              </a:rPr>
              <a:t> </a:t>
            </a:r>
            <a:r>
              <a:rPr lang="en-US" dirty="0" smtClean="0">
                <a:solidFill>
                  <a:srgbClr val="FF0000"/>
                </a:solidFill>
              </a:rPr>
              <a:t>that’s what I will do and I will try to be the best President EVER!!!!!! </a:t>
            </a:r>
            <a:r>
              <a:rPr lang="en-US" dirty="0" smtClean="0">
                <a:solidFill>
                  <a:srgbClr val="FFFF00"/>
                </a:solidFill>
              </a:rPr>
              <a:t/>
            </a:r>
            <a:br>
              <a:rPr lang="en-US" dirty="0" smtClean="0">
                <a:solidFill>
                  <a:srgbClr val="FFFF00"/>
                </a:solidFill>
              </a:rPr>
            </a:br>
            <a:endParaRPr lang="en-U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208</TotalTime>
  <Words>191</Words>
  <Application>Microsoft Office PowerPoint</Application>
  <PresentationFormat>On-screen Show (4:3)</PresentationFormat>
  <Paragraphs>7</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Hi!! I’m the president!!!t</vt:lpstr>
      <vt:lpstr>Hi I’m the president of the U.S.A.!! Now I’ll tell you about ME!I am very responsible and kind, smart and I love to sing and  I’m fun and if you do not obey the laws I might let you off the hook .Maybe!</vt:lpstr>
      <vt:lpstr>  I will try to be the be the best president ever .This is what I will do make all gas prices lower. How I would do it is use wealthy people’s money. Because I thank pore people could use it. And I would make all the wealthy people work more than pore people. Because I just don’t think there should be people that live on the street. But that’s not not me </vt:lpstr>
      <vt:lpstr> Now this is me. I would make every kid in wilder elementary get a lot of money every day!!That will be awesome!!And I’m going to re do the white house and it would be called the PINK house!!And all the furnisher would be made out of gummy bears. So when I’m hungry for a snack I could just take a bite out of my bed or chair. </vt:lpstr>
      <vt:lpstr>And just for the Animals like: Lizards, crocodiles, snakes, and toucans. I will find homes for them even if there from the wild or zoos. And have a lot of food to live.</vt:lpstr>
      <vt:lpstr>And that’s what I will do and I will try to be the best President EVER!!!!!!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wilder</dc:creator>
  <cp:lastModifiedBy>wilder</cp:lastModifiedBy>
  <cp:revision>25</cp:revision>
  <dcterms:created xsi:type="dcterms:W3CDTF">2012-10-04T19:40:41Z</dcterms:created>
  <dcterms:modified xsi:type="dcterms:W3CDTF">2012-11-29T20:47:25Z</dcterms:modified>
</cp:coreProperties>
</file>