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23" autoAdjust="0"/>
  </p:normalViewPr>
  <p:slideViewPr>
    <p:cSldViewPr>
      <p:cViewPr varScale="1">
        <p:scale>
          <a:sx n="64" d="100"/>
          <a:sy n="64" d="100"/>
        </p:scale>
        <p:origin x="-2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3DC8-136D-4AA2-BD06-368B8DE41E3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B8D82-BA33-4098-AAC9-B0E5C9030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886200" y="1905000"/>
            <a:ext cx="3402496" cy="4347633"/>
            <a:chOff x="4343400" y="1828800"/>
            <a:chExt cx="3402496" cy="4347633"/>
          </a:xfrm>
        </p:grpSpPr>
        <p:pic>
          <p:nvPicPr>
            <p:cNvPr id="1026" name="Picture 2" descr="L:\CLASSES\3-Karr\karr pics\P100044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43400" y="1828800"/>
              <a:ext cx="3402496" cy="4347633"/>
            </a:xfrm>
            <a:prstGeom prst="rect">
              <a:avLst/>
            </a:prstGeom>
            <a:noFill/>
          </p:spPr>
        </p:pic>
        <p:sp>
          <p:nvSpPr>
            <p:cNvPr id="11" name="Oval 10"/>
            <p:cNvSpPr/>
            <p:nvPr/>
          </p:nvSpPr>
          <p:spPr>
            <a:xfrm>
              <a:off x="5486400" y="3505200"/>
              <a:ext cx="15240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5715000" y="2667000"/>
              <a:ext cx="914400" cy="1295400"/>
            </a:xfrm>
            <a:prstGeom prst="can">
              <a:avLst>
                <a:gd name="adj" fmla="val 422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B0F0"/>
                  </a:solidFill>
                </a:rPr>
                <a:t>u.s.a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pic>
        <p:nvPicPr>
          <p:cNvPr id="3" name="Picture 2" descr="http://t3.gstatic.com/images?q=tbn:ANd9GcRuOLut5Ry3xWUPsk6mSV09QU48mjDHF0RUm_dAjGdW7nWd9Ryh:theobamacrat.files.wordpress.com/2012/07/american-flag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685800"/>
            <a:ext cx="3913107" cy="6705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I demand people to get there drivers license when there 18.</a:t>
            </a:r>
          </a:p>
          <a:p>
            <a:pPr>
              <a:buNone/>
            </a:pPr>
            <a:r>
              <a:rPr lang="en-US" sz="2000" dirty="0" smtClean="0"/>
              <a:t>I don’t want people to skip school on weekdays only if they are</a:t>
            </a:r>
          </a:p>
          <a:p>
            <a:pPr>
              <a:buNone/>
            </a:pPr>
            <a:r>
              <a:rPr lang="en-US" sz="2000" dirty="0" smtClean="0"/>
              <a:t>Sick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 want more kids to go to school so they can get  </a:t>
            </a:r>
            <a:r>
              <a:rPr lang="en-US" sz="2000" dirty="0" smtClean="0"/>
              <a:t>smart.</a:t>
            </a:r>
            <a:endParaRPr lang="en-US" sz="2000" dirty="0" smtClean="0"/>
          </a:p>
        </p:txBody>
      </p:sp>
      <p:pic>
        <p:nvPicPr>
          <p:cNvPr id="4" name="Picture 2" descr="http://www.exchange3d.com/images/uploads/aff269/03_images/flag_031.jpg"/>
          <p:cNvPicPr>
            <a:picLocks noChangeAspect="1" noChangeArrowheads="1"/>
          </p:cNvPicPr>
          <p:nvPr/>
        </p:nvPicPr>
        <p:blipFill>
          <a:blip r:embed="rId2" cstate="print"/>
          <a:srcRect l="1923" t="2174" r="3846" b="34783"/>
          <a:stretch>
            <a:fillRect/>
          </a:stretch>
        </p:blipFill>
        <p:spPr bwMode="auto">
          <a:xfrm>
            <a:off x="4876800" y="4191000"/>
            <a:ext cx="3733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 want kids to wake up at 6:00 so they can be at school on time.</a:t>
            </a:r>
          </a:p>
          <a:p>
            <a:pPr>
              <a:buNone/>
            </a:pPr>
            <a:r>
              <a:rPr lang="en-US" sz="2800" dirty="0" smtClean="0"/>
              <a:t> I want for more people to have shelter.</a:t>
            </a:r>
          </a:p>
          <a:p>
            <a:pPr>
              <a:buNone/>
            </a:pPr>
            <a:r>
              <a:rPr lang="en-US" sz="2800" dirty="0" smtClean="0"/>
              <a:t>  I wan everybody to work there best as they can.</a:t>
            </a:r>
            <a:endParaRPr lang="en-US" sz="2800" dirty="0"/>
          </a:p>
        </p:txBody>
      </p:sp>
      <p:pic>
        <p:nvPicPr>
          <p:cNvPr id="3074" name="Picture 2" descr="http://www.wickerbasketdallas.com/Animated_Fla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429000"/>
            <a:ext cx="4800600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Kids under 14 should not be watching adult movies.</a:t>
            </a:r>
          </a:p>
          <a:p>
            <a:pPr>
              <a:buNone/>
            </a:pPr>
            <a:r>
              <a:rPr lang="en-US" dirty="0" smtClean="0"/>
              <a:t> I want people to get in collage when you are 20years old.</a:t>
            </a:r>
          </a:p>
          <a:p>
            <a:pPr>
              <a:buNone/>
            </a:pPr>
            <a:r>
              <a:rPr lang="en-US" dirty="0" smtClean="0"/>
              <a:t>I want people to be quite will testing.</a:t>
            </a:r>
            <a:endParaRPr lang="en-US" dirty="0"/>
          </a:p>
        </p:txBody>
      </p:sp>
      <p:pic>
        <p:nvPicPr>
          <p:cNvPr id="2050" name="Picture 2" descr="http://preview.turbosquid.com/Preview/Content_2009_07_16__16_29_13/animated_eagle.jpg75dab251-6e4b-43e7-bbf1-3529f58a8059Larger.jpg"/>
          <p:cNvPicPr>
            <a:picLocks noChangeAspect="1" noChangeArrowheads="1"/>
          </p:cNvPicPr>
          <p:nvPr/>
        </p:nvPicPr>
        <p:blipFill>
          <a:blip r:embed="rId2" cstate="print"/>
          <a:srcRect l="3750" t="17143" r="5000"/>
          <a:stretch>
            <a:fillRect/>
          </a:stretch>
        </p:blipFill>
        <p:spPr bwMode="auto">
          <a:xfrm>
            <a:off x="3581400" y="4648199"/>
            <a:ext cx="5562600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I am glad to be your president.</a:t>
            </a:r>
            <a:endParaRPr lang="en-US" dirty="0"/>
          </a:p>
        </p:txBody>
      </p:sp>
      <p:pic>
        <p:nvPicPr>
          <p:cNvPr id="1026" name="Picture 2" descr="http://www.baldeagleinfo.com/images/eagles/embl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43601">
            <a:off x="5307791" y="1718320"/>
            <a:ext cx="3627176" cy="220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25</cp:revision>
  <dcterms:created xsi:type="dcterms:W3CDTF">2012-10-01T19:41:49Z</dcterms:created>
  <dcterms:modified xsi:type="dcterms:W3CDTF">2012-12-03T21:13:18Z</dcterms:modified>
</cp:coreProperties>
</file>