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009A"/>
    <a:srgbClr val="7030A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9AE2CA4-F96E-4852-82BB-648BBB54ED0A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6CD4BCB-B119-401D-9A65-9332F910B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E2CA4-F96E-4852-82BB-648BBB54ED0A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D4BCB-B119-401D-9A65-9332F910B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E2CA4-F96E-4852-82BB-648BBB54ED0A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D4BCB-B119-401D-9A65-9332F910B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E2CA4-F96E-4852-82BB-648BBB54ED0A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D4BCB-B119-401D-9A65-9332F910BC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E2CA4-F96E-4852-82BB-648BBB54ED0A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D4BCB-B119-401D-9A65-9332F910BC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E2CA4-F96E-4852-82BB-648BBB54ED0A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D4BCB-B119-401D-9A65-9332F910BC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E2CA4-F96E-4852-82BB-648BBB54ED0A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D4BCB-B119-401D-9A65-9332F910B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E2CA4-F96E-4852-82BB-648BBB54ED0A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D4BCB-B119-401D-9A65-9332F910BC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E2CA4-F96E-4852-82BB-648BBB54ED0A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D4BCB-B119-401D-9A65-9332F910B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9AE2CA4-F96E-4852-82BB-648BBB54ED0A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D4BCB-B119-401D-9A65-9332F910B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9AE2CA4-F96E-4852-82BB-648BBB54ED0A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6CD4BCB-B119-401D-9A65-9332F910BC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9AE2CA4-F96E-4852-82BB-648BBB54ED0A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6CD4BCB-B119-401D-9A65-9332F910B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L:\CLASSES\3-Hubbs\hubbs pics\P1000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0"/>
            <a:ext cx="3985376" cy="5181600"/>
          </a:xfrm>
          <a:prstGeom prst="rect">
            <a:avLst/>
          </a:prstGeom>
          <a:noFill/>
        </p:spPr>
      </p:pic>
      <p:sp>
        <p:nvSpPr>
          <p:cNvPr id="7" name="Flowchart: Process 6"/>
          <p:cNvSpPr/>
          <p:nvPr/>
        </p:nvSpPr>
        <p:spPr>
          <a:xfrm>
            <a:off x="3352800" y="1828800"/>
            <a:ext cx="2286000" cy="304800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3733800" y="228600"/>
            <a:ext cx="1447800" cy="1752600"/>
          </a:xfrm>
          <a:prstGeom prst="can">
            <a:avLst>
              <a:gd name="adj" fmla="val 282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3" name="Picture 3" descr="C:\Documents and Settings\wilder\Local Settings\Temporary Internet Files\Content.IE5\B6S1JRRO\MP90044642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2514600" cy="5105400"/>
          </a:xfrm>
          <a:prstGeom prst="rect">
            <a:avLst/>
          </a:prstGeom>
          <a:noFill/>
        </p:spPr>
      </p:pic>
      <p:pic>
        <p:nvPicPr>
          <p:cNvPr id="5124" name="Picture 4" descr="C:\Documents and Settings\wilder\Local Settings\Temporary Internet Files\Content.IE5\B6S1JRRO\MP90044642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77000" y="-1"/>
            <a:ext cx="2667000" cy="5257801"/>
          </a:xfrm>
          <a:prstGeom prst="rect">
            <a:avLst/>
          </a:prstGeom>
          <a:noFill/>
        </p:spPr>
      </p:pic>
      <p:pic>
        <p:nvPicPr>
          <p:cNvPr id="6146" name="Picture 2" descr="http://upload.wikimedia.org/wikipedia/commons/c/cd/Animated_Firework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0"/>
            <a:ext cx="2667000" cy="5334000"/>
          </a:xfrm>
          <a:prstGeom prst="rect">
            <a:avLst/>
          </a:prstGeom>
          <a:noFill/>
        </p:spPr>
      </p:pic>
      <p:pic>
        <p:nvPicPr>
          <p:cNvPr id="10" name="Picture 4" descr="http://netanimations.net/patrotic_animated_4th-of-July-firework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876674"/>
            <a:ext cx="3933825" cy="298132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95 -0.23218 C -0.104 -0.24352 -0.0967 -0.24329 -0.08976 -0.25047 C -0.08716 -0.25325 -0.08525 -0.25695 -0.08282 -0.25973 C -0.07865 -0.26436 -0.07309 -0.2669 -0.06893 -0.27107 C -0.06407 -0.27593 -0.05955 -0.28149 -0.05521 -0.28727 C -0.05313 -0.29005 -0.05226 -0.29422 -0.05 -0.29653 C -0.04757 -0.29908 -0.0441 -0.29908 -0.0415 -0.30116 C -0.03386 -0.30672 -0.03212 -0.31598 -0.02414 -0.31945 C -0.01875 -0.32663 -0.01875 -0.32709 -0.01216 -0.33334 C -0.00868 -0.33658 -0.00174 -0.34237 -0.00174 -0.34237 C 0.00191 -0.34954 0.00677 -0.35556 0.01198 -0.36088 C 0.01684 -0.36598 0.02326 -0.36852 0.0276 -0.37454 C 0.02934 -0.37686 0.03055 -0.37963 0.03264 -0.38149 C 0.03767 -0.38612 0.04583 -0.38889 0.05173 -0.39075 C 0.06145 -0.39977 0.07326 -0.40857 0.08437 -0.41366 C 0.08611 -0.41598 0.08767 -0.41852 0.08958 -0.42061 C 0.09288 -0.42408 0.1 -0.42987 0.1 -0.42987 C 0.10468 -0.43936 0.10746 -0.43797 0.11545 -0.44121 C 0.13055 -0.44723 0.14461 -0.45209 0.16024 -0.4551 C 0.18906 -0.45394 0.2151 -0.45348 0.24305 -0.44815 C 0.25399 -0.44329 0.26614 -0.44329 0.2776 -0.44121 C 0.30121 -0.42038 0.32291 -0.39908 0.34305 -0.37223 C 0.34548 -0.36899 0.34618 -0.36436 0.34826 -0.36088 C 0.34982 -0.35834 0.35191 -0.35649 0.35347 -0.35394 C 0.35764 -0.347 0.35989 -0.33843 0.36371 -0.33102 C 0.36493 -0.32477 0.36597 -0.31875 0.36718 -0.3125 C 0.37031 -0.29584 0.36093 -0.26482 0.35 -0.2551 C 0.34583 -0.24653 0.34218 -0.247 0.33611 -0.24121 C 0.32448 -0.2301 0.31215 -0.22431 0.29826 -0.22061 C 0.27656 -0.22246 0.2559 -0.22639 0.23437 -0.22987 C 0.20607 -0.24908 0.24757 -0.222 0.20677 -0.24352 C 0.19201 -0.25139 0.17882 -0.26389 0.16371 -0.27107 C 0.15989 -0.27292 0.14878 -0.27755 0.14479 -0.28033 C 0.1401 -0.2838 0.13107 -0.2919 0.13107 -0.2919 C 0.12986 -0.29422 0.12916 -0.297 0.1276 -0.29885 C 0.12621 -0.30047 0.12378 -0.29954 0.12239 -0.30116 C 0.11597 -0.3095 0.10746 -0.32709 0.10347 -0.33774 C 0.10052 -0.34584 0.09722 -0.35487 0.09479 -0.3632 C 0.09375 -0.36667 0.09288 -0.37547 0.09132 -0.37917 C 0.08507 -0.39422 0.07639 -0.40741 0.07066 -0.42292 C 0.06597 -0.43542 0.06632 -0.4551 0.06198 -0.46667 C 0.0552 -0.48496 0.05538 -0.47825 0.04826 -0.48959 C 0.03941 -0.50371 0.03073 -0.51806 0.01718 -0.52408 C 0.01128 -0.53588 0.00434 -0.53403 -0.00521 -0.54005 C -0.01754 -0.53913 -0.04393 -0.54306 -0.05348 -0.52408 C -0.05764 -0.51575 -0.06181 -0.50764 -0.06563 -0.49885 C -0.06771 -0.49422 -0.0724 -0.48496 -0.0724 -0.48496 C -0.07414 -0.4757 -0.07622 -0.4669 -0.07761 -0.45741 C -0.07639 -0.42686 -0.07795 -0.41088 -0.06893 -0.38612 C -0.06285 -0.36945 -0.04723 -0.36621 -0.03802 -0.35394 C -0.03091 -0.34445 -0.02205 -0.33889 -0.01389 -0.33102 C 4.44444E-6 -0.3176 0.01319 -0.30232 0.0276 -0.28959 C 0.03524 -0.27431 0.05 -0.26991 0.0585 -0.2551 C 0.06336 -0.24653 0.06788 -0.23658 0.07239 -0.22755 C 0.07378 -0.22477 0.07621 -0.22338 0.0776 -0.22061 C 0.08316 -0.21042 0.08055 -0.20695 0.08784 -0.19769 C 0.08628 -0.16274 0.08784 -0.14676 0.07413 -0.11945 C 0.07187 -0.11482 0.06718 -0.1132 0.06371 -0.11019 C 0.06163 -0.10834 0.06059 -0.1051 0.0585 -0.10348 C 0.05538 -0.10116 0.05173 -0.10047 0.04826 -0.09885 C 0.04652 -0.09815 0.04305 -0.09653 0.04305 -0.09653 C 0.03559 -0.09723 0.02812 -0.09769 0.02066 -0.09885 C 0.01527 -0.09977 0.0151 -0.10232 0.01024 -0.10556 C -0.00035 -0.1125 -0.01077 -0.11968 -0.02066 -0.12871 C -0.02952 -0.1463 -0.04462 -0.15463 -0.05868 -0.1632 C -0.0724 -0.17153 -0.08542 -0.18102 -0.1 -0.18612 C -0.10973 -0.19468 -0.11789 -0.19746 -0.12934 -0.2 C -0.13802 -0.19931 -0.1467 -0.19908 -0.15521 -0.19769 C -0.15695 -0.19746 -0.1592 -0.197 -0.16042 -0.19538 C -0.16337 -0.19144 -0.16545 -0.18658 -0.16736 -0.18149 C -0.16962 -0.17547 -0.17414 -0.1632 -0.17414 -0.1632 C -0.17466 -0.16019 -0.17587 -0.15718 -0.17587 -0.15394 C -0.17587 -0.13565 -0.17518 -0.11713 -0.17414 -0.09885 C -0.17396 -0.0963 -0.17361 -0.09375 -0.1724 -0.0919 C -0.17153 -0.09075 -0.16042 -0.08727 -0.16042 -0.08727 C -0.13091 -0.07547 -0.16875 -0.08357 -0.1 -0.08033 C -0.08282 -0.07639 -0.06806 -0.0669 -0.05174 -0.05973 C -0.04462 -0.05024 -0.04115 -0.04792 -0.03108 -0.04352 C -0.02865 -0.04237 -0.01684 -0.03102 -0.01389 -0.02755 C -0.01094 -0.02408 -0.00695 -0.01875 -0.00521 -0.01366 C -0.00035 0.00069 -0.00556 3.7037E-6 4.44444E-6 3.7037E-6 " pathEditMode="relative" ptsTypes="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Documents and Settings\wilder\Local Settings\Temporary Internet Files\Content.IE5\RKQ6OLOO\MC9000310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Hello this is the President speaking and I will tell you some things. I love to read. I love horses I even have one. I also have a dog, two genie pigs and two fish. And I think that we need to…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Things</a:t>
            </a:r>
            <a:r>
              <a:rPr lang="en-US" b="0" dirty="0" smtClean="0">
                <a:solidFill>
                  <a:schemeClr val="bg1"/>
                </a:solidFill>
              </a:rPr>
              <a:t> </a:t>
            </a:r>
            <a:r>
              <a:rPr lang="en-US" b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about me</a:t>
            </a:r>
            <a:endParaRPr lang="en-US" dirty="0"/>
          </a:p>
        </p:txBody>
      </p:sp>
      <p:pic>
        <p:nvPicPr>
          <p:cNvPr id="4" name="Picture 2" descr="http://www.germanamericanmetrodetroit.org/AmericanFlag-Anima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4552" y="4268638"/>
            <a:ext cx="5489448" cy="25893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157 -0.60926 C -0.40105 -0.60694 -0.40122 -0.60393 -0.4 -0.60231 C -0.4 -0.60231 -0.38698 -0.59074 -0.38438 -0.58843 C -0.3823 -0.58657 -0.38125 -0.5831 -0.37917 -0.58148 C -0.37553 -0.5787 -0.37101 -0.57893 -0.36719 -0.57708 C -0.35504 -0.5713 -0.34289 -0.56505 -0.33091 -0.55856 C -0.32518 -0.55556 -0.31893 -0.5537 -0.31372 -0.54931 C -0.31198 -0.54792 -0.31042 -0.5456 -0.30851 -0.54491 C -0.29046 -0.53796 -0.26997 -0.53981 -0.25157 -0.53565 C -0.24046 -0.53056 -0.22882 -0.53009 -0.21719 -0.5287 C -0.19809 -0.52245 -0.17969 -0.52037 -0.16025 -0.51713 C -0.15 -0.5081 -0.16059 -0.51597 -0.1448 -0.51042 C -0.13646 -0.50741 -0.13421 -0.50324 -0.12587 -0.49884 C -0.12362 -0.49768 -0.12119 -0.49768 -0.11893 -0.49653 C -0.10903 -0.49097 -0.09983 -0.4831 -0.08959 -0.47824 C -0.07535 -0.47153 -0.07969 -0.47685 -0.06719 -0.46667 C -0.06476 -0.46458 -0.06268 -0.46181 -0.06025 -0.45972 C -0.05747 -0.45718 -0.05452 -0.45509 -0.05157 -0.45278 C -0.03941 -0.44375 -0.02483 -0.43981 -0.01198 -0.43218 C -0.00955 -0.43079 -0.00747 -0.42893 -0.00504 -0.42755 C -0.00174 -0.42569 0.0052 -0.42292 0.0052 -0.42292 C 0.00746 -0.41991 0.00954 -0.4162 0.01215 -0.41366 C 0.0184 -0.40741 0.02395 -0.40625 0.02934 -0.39768 C 0.03298 -0.3919 0.03628 -0.37708 0.03628 -0.37708 C 0.03576 -0.34884 0.03559 -0.32037 0.03454 -0.2919 C 0.03402 -0.27893 0.02812 -0.26065 0.02586 -0.24815 C 0.02378 -0.23681 0.02309 -0.22731 0.01562 -0.2206 C 0.0085 -0.20648 0.00295 -0.19236 -0.00504 -0.17917 C -0.00816 -0.17407 -0.01077 -0.16852 -0.01372 -0.16319 C -0.01615 -0.1588 -0.02414 -0.15393 -0.02414 -0.15393 C -0.06059 -0.15625 -0.08959 -0.15949 -0.12744 -0.16088 C -0.13941 -0.1662 -0.15139 -0.16643 -0.16372 -0.17014 C -0.16823 -0.17153 -0.17744 -0.17477 -0.17744 -0.17477 C -0.18525 -0.18148 -0.19184 -0.19005 -0.2 -0.19537 C -0.20764 -0.21134 -0.19775 -0.19306 -0.21719 -0.21366 C -0.22987 -0.22708 -0.24358 -0.23819 -0.25678 -0.25046 C -0.26372 -0.25694 -0.26789 -0.26551 -0.27587 -0.26898 C -0.28941 -0.28171 -0.28316 -0.27824 -0.29306 -0.28264 C -0.30886 -0.29792 -0.32448 -0.31505 -0.34132 -0.3287 C -0.34862 -0.33449 -0.36476 -0.34398 -0.3724 -0.35162 C -0.37431 -0.35347 -0.37535 -0.35694 -0.37744 -0.35856 C -0.38004 -0.36088 -0.38334 -0.36157 -0.38612 -0.36319 C -0.41268 -0.38102 -0.43004 -0.38958 -0.46025 -0.39306 C -0.46945 -0.39236 -0.47865 -0.39259 -0.48785 -0.39074 C -0.49619 -0.38912 -0.50573 -0.37477 -0.51198 -0.36782 C -0.51719 -0.36204 -0.52205 -0.35486 -0.52744 -0.34931 C -0.53073 -0.34583 -0.53785 -0.34028 -0.53785 -0.34028 C -0.54132 -0.33333 -0.5448 -0.32639 -0.54827 -0.31944 C -0.55035 -0.31528 -0.55122 -0.30995 -0.5533 -0.30579 C -0.55278 -0.2912 -0.55296 -0.27662 -0.55157 -0.26204 C -0.55087 -0.25463 -0.54028 -0.24815 -0.53785 -0.24583 C -0.52848 -0.23727 -0.51303 -0.21806 -0.5033 -0.21366 C -0.49063 -0.21435 -0.47796 -0.21435 -0.46546 -0.21597 C -0.45348 -0.21759 -0.44115 -0.225 -0.42917 -0.22755 C -0.4007 -0.24676 -0.43264 -0.22639 -0.41198 -0.23681 C -0.4033 -0.2412 -0.39671 -0.25116 -0.38785 -0.25509 C -0.37396 -0.26134 -0.38091 -0.2581 -0.36719 -0.26435 C -0.35382 -0.27037 -0.34254 -0.28356 -0.32917 -0.28958 C -0.31719 -0.30625 -0.33316 -0.28542 -0.31372 -0.30347 C -0.29879 -0.31713 -0.31355 -0.30949 -0.30157 -0.31481 C -0.2974 -0.32338 -0.29341 -0.32778 -0.28612 -0.33125 C -0.2816 -0.33704 -0.27691 -0.34329 -0.2724 -0.34931 C -0.2658 -0.3581 -0.25591 -0.3625 -0.25 -0.37268 C -0.23664 -0.39491 -0.2441 -0.39028 -0.23264 -0.39537 C -0.22014 -0.42037 -0.24098 -0.38032 -0.2224 -0.40926 C -0.20869 -0.43056 -0.23473 -0.40417 -0.20851 -0.42755 C -0.20313 -0.43819 -0.19358 -0.44931 -0.18612 -0.45741 C -0.17639 -0.48356 -0.18994 -0.45301 -0.17587 -0.46898 C -0.17396 -0.4713 -0.17414 -0.47569 -0.1724 -0.47824 C -0.17101 -0.48032 -0.16875 -0.48079 -0.16719 -0.48264 C -0.15122 -0.50046 -0.16771 -0.48518 -0.15504 -0.49653 C -0.14914 -0.50741 -0.14341 -0.50995 -0.13612 -0.51944 C -0.13455 -0.5213 -0.13421 -0.52454 -0.13264 -0.52639 C -0.13073 -0.52847 -0.12796 -0.52917 -0.12587 -0.53102 C -0.1198 -0.53681 -0.11459 -0.54375 -0.10851 -0.54931 C -0.10157 -0.55556 -0.09375 -0.56667 -0.08612 -0.57014 C -0.07778 -0.58125 -0.06823 -0.58704 -0.05851 -0.59537 C -0.04115 -0.61018 -0.0533 -0.60556 -0.03612 -0.60926 C -0.02882 -0.61389 -0.02119 -0.61898 -0.01372 -0.62292 C -0.01025 -0.62477 -0.0066 -0.62523 -0.0033 -0.62755 C 0.00885 -0.63588 0.01562 -0.64005 0.02934 -0.64375 C 0.04427 -0.64306 0.0592 -0.64282 0.07413 -0.64143 C 0.08107 -0.64074 0.08645 -0.63449 0.09322 -0.63218 C 0.09965 -0.62639 0.10659 -0.62384 0.11388 -0.6206 C 0.12795 -0.61435 0.14201 -0.60278 0.15 -0.58611 C 0.15399 -0.56528 0.15347 -0.54306 0.1552 -0.52176 C 0.15451 -0.49236 0.15798 -0.43565 0.14149 -0.40694 C 0.1368 -0.38819 0.1342 -0.37801 0.1276 -0.36088 C 0.12395 -0.35116 0.12829 -0.35556 0.12256 -0.34491 C 0.12118 -0.34213 0.11892 -0.34051 0.11736 -0.33796 C 0.10989 -0.32593 0.10416 -0.31296 0.0967 -0.30116 C 0.09114 -0.29236 0.08854 -0.28218 0.08281 -0.27361 C 0.07083 -0.25602 0.05902 -0.24282 0.04322 -0.23218 C 0.03385 -0.21319 0.03993 -0.22176 0.02586 -0.20926 C 0.02413 -0.20787 0.02083 -0.20463 0.02083 -0.20463 C 0.01545 -0.19375 0.01284 -0.18611 0.0052 -0.17917 C -0.01945 -0.13148 1.11111E-6 -0.01574 1.11111E-6 7.40741E-7 " pathEditMode="relative" ptsTypes="fff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mediaite.com/wp-content/uploads/2010/07/statue_of_liberty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3200" b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67000"/>
            <a:ext cx="6858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Lower taxes. It is a well known fact that they are too high. It’s true. No I’m not joking. They are too high. Really. That is the truth.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411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</a:rPr>
              <a:t>Taxes</a:t>
            </a:r>
            <a:endParaRPr lang="en-US" sz="5400" dirty="0">
              <a:solidFill>
                <a:schemeClr val="accent1"/>
              </a:solidFill>
            </a:endParaRPr>
          </a:p>
        </p:txBody>
      </p:sp>
      <p:pic>
        <p:nvPicPr>
          <p:cNvPr id="5124" name="Picture 4" descr="http://netanimations.net/patrotic_animated_4th-of-July-firework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0175" y="3876674"/>
            <a:ext cx="3933825" cy="2981326"/>
          </a:xfrm>
          <a:prstGeom prst="rect">
            <a:avLst/>
          </a:prstGeom>
          <a:noFill/>
        </p:spPr>
      </p:pic>
      <p:pic>
        <p:nvPicPr>
          <p:cNvPr id="5130" name="Picture 10" descr="http://netanimations.net/Animated-fireworks-changing-color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5831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2 -0.00254 C -0.02725 -0.00185 -0.04218 -0.00231 -0.05711 -0.00023 C -0.05972 -4.44444E-6 -0.0618 0.00325 -0.06406 0.0044 C -0.07708 0.01019 -0.09201 0.0169 -0.10538 0.02061 C -0.11875 0.03102 -0.11093 0.02593 -0.12951 0.03426 C -0.13802 0.0382 -0.13611 0.04075 -0.14531 0.04584 C -0.14913 0.04792 -0.15312 0.04885 -0.15729 0.05047 C -0.16441 0.05672 -0.17187 0.05741 -0.17951 0.06181 C -0.18715 0.06621 -0.19392 0.07061 -0.20208 0.07338 C -0.20434 0.075 -0.20642 0.07686 -0.20885 0.07801 C -0.2125 0.07987 -0.21927 0.08264 -0.21927 0.08287 C -0.225 0.09028 -0.23177 0.09445 -0.23819 0.10093 C -0.24114 0.10718 -0.2434 0.11389 -0.24687 0.11945 C -0.25208 0.12778 -0.25781 0.13565 -0.26232 0.14468 C -0.27152 0.1625 -0.28038 0.17987 -0.28993 0.19746 C -0.2927 0.2088 -0.29756 0.21852 -0.30034 0.22963 C -0.30347 0.2588 -0.30399 0.29075 -0.29861 0.31945 C -0.29444 0.34098 -0.2835 0.36181 -0.27621 0.38149 C -0.27083 0.39607 -0.26631 0.41019 -0.25381 0.41598 C -0.24392 0.4257 -0.23663 0.42894 -0.22447 0.43426 C -0.20937 0.44098 -0.19566 0.4507 -0.17951 0.4551 C -0.16128 0.45996 -0.14288 0.46204 -0.12447 0.46644 C -0.10486 0.46575 -0.08541 0.46551 -0.06579 0.46412 C -0.0618 0.46389 -0.05798 0.46065 -0.05381 0.4595 C -0.0427 0.45625 -0.03194 0.45301 -0.021 0.44815 C -0.01909 0.44723 -0.0177 0.44468 -0.01579 0.44352 C -0.01354 0.44237 -0.01128 0.4419 -0.00902 0.44121 C 0.00122 0.43195 0.02344 0.42107 0.03594 0.41829 C 0.04792 0.40764 0.06164 0.40232 0.07553 0.39746 C 0.08369 0.39028 0.09306 0.3875 0.10122 0.37917 C 0.11355 0.36644 0.10296 0.37223 0.11355 0.3676 C 0.11806 0.36112 0.12414 0.35602 0.129 0.34931 C 0.13924 0.33473 0.15018 0.31551 0.15834 0.29862 C 0.16042 0.29422 0.16112 0.28912 0.16337 0.28496 C 0.16806 0.27639 0.17414 0.26806 0.179 0.2595 C 0.18004 0.25325 0.18386 0.24769 0.18403 0.24121 C 0.18455 0.21737 0.18334 0.19375 0.1823 0.16991 C 0.18212 0.1632 0.17796 0.1588 0.17553 0.15394 C 0.16424 0.13357 0.13282 0.12014 0.11528 0.11713 C 0.05591 0.09075 0.00191 0.12593 -0.05538 0.12848 C -0.08072 0.12963 -0.1059 0.1301 -0.13125 0.13079 C -0.15156 0.13612 -0.16701 0.1426 -0.18819 0.14468 C -0.21302 0.14399 -0.23767 0.14445 -0.26232 0.14237 C -0.26545 0.14213 -0.26805 0.13866 -0.271 0.13774 C -0.28489 0.13311 -0.3 0.12894 -0.31406 0.12616 C -0.33906 0.1213 -0.36336 0.11343 -0.38819 0.10787 C -0.39895 0.1007 -0.40347 0.09283 -0.41059 0.08033 C -0.41284 0.06806 -0.41441 0.05602 -0.41579 0.04352 C -0.41527 0.01436 -0.41736 -0.01504 -0.41406 -0.04375 C -0.41284 -0.05393 -0.40347 -0.06157 -0.39861 -0.06921 C -0.39687 -0.07199 -0.38628 -0.09074 -0.38298 -0.09675 C -0.38194 -0.09861 -0.37951 -0.09791 -0.37795 -0.09907 C -0.36666 -0.10671 -0.3559 -0.11458 -0.3434 -0.11736 C -0.33437 -0.12338 -0.32465 -0.12754 -0.31579 -0.13356 C -0.31388 -0.13472 -0.3125 -0.13726 -0.31059 -0.13819 C -0.30312 -0.14189 -0.29253 -0.14328 -0.28472 -0.1449 C -0.28072 -0.14583 -0.27673 -0.14652 -0.27274 -0.14722 C -0.26354 -0.14884 -0.24513 -0.15185 -0.24513 -0.15162 C -0.23177 -0.15787 -0.22013 -0.15925 -0.20538 -0.16111 C -0.11458 -0.15694 -0.02777 -0.15324 0.06355 -0.15185 C 0.08004 -0.14444 0.09809 -0.14282 0.11528 -0.1405 C 0.16337 -0.1412 0.21181 -0.1456 0.26007 -0.14259 C 0.26303 -0.14236 0.25955 -0.13472 0.25834 -0.13125 C 0.25417 -0.11875 0.24723 -0.11111 0.23768 -0.10833 C 0.22848 -0.09907 0.21789 -0.09629 0.20834 -0.0875 C 0.1974 -0.07731 0.18889 -0.06828 0.179 -0.05763 C 0.1757 -0.05416 0.17205 -0.05115 0.16858 -0.04838 C 0.1665 -0.04652 0.16372 -0.04583 0.16164 -0.04375 C 0.14896 -0.03148 0.14636 -0.02546 0.13421 -0.0162 C 0.12691 -0.01088 0.11875 -0.0081 0.11164 -0.00254 C 0.08056 0.02153 0.05348 0.05371 0.02362 0.08033 C 0.01702 0.0926 0.00434 0.10394 -0.00538 0.1125 C -0.00868 0.11528 -0.01284 0.11621 -0.01579 0.11945 C -0.021 0.12477 -0.02482 0.13218 -0.02968 0.13774 C -0.04062 0.15047 -0.05416 0.16042 -0.06579 0.17223 C -0.07986 0.18635 -0.0927 0.2007 -0.10711 0.21366 C -0.11024 0.21644 -0.11319 0.21922 -0.11579 0.22292 C -0.11718 0.22477 -0.11753 0.22801 -0.11927 0.22963 C -0.12187 0.23195 -0.12517 0.23218 -0.12795 0.23426 C -0.15434 0.25348 -0.12621 0.23334 -0.1434 0.25255 C -0.1467 0.25649 -0.15191 0.25625 -0.15538 0.2595 C -0.16267 0.26598 -0.16631 0.27431 -0.17447 0.27801 C -0.17691 0.28102 -0.17881 0.28473 -0.18125 0.28727 C -0.18281 0.28866 -0.18506 0.2882 -0.18663 0.28959 C -0.19947 0.30093 -0.18437 0.29306 -0.19687 0.29862 C -0.2026 0.30996 -0.21302 0.31737 -0.22118 0.32616 C -0.22256 0.32801 -0.2243 0.32963 -0.22621 0.33079 C -0.22951 0.33287 -0.23663 0.33542 -0.23663 0.33565 C -0.24201 0.34283 -0.24791 0.34723 -0.25381 0.35394 C -0.25555 0.35602 -0.25694 0.3588 -0.25885 0.36065 C -0.26527 0.36644 -0.26336 0.3588 -0.26927 0.3676 C -0.27309 0.37338 -0.27621 0.37987 -0.27951 0.38612 C -0.28072 0.38843 -0.28298 0.39283 -0.28298 0.39306 C -0.28541 0.41806 -0.28454 0.43912 -0.27621 0.46181 C -0.27118 0.49584 -0.24982 0.5213 -0.22951 0.54005 C -0.22517 0.54399 -0.21927 0.54306 -0.21406 0.54468 C -0.20069 0.55348 -0.18559 0.55371 -0.17118 0.55625 C -0.14913 0.5551 -0.13437 0.5588 -0.11579 0.54931 C -0.09027 0.53635 -0.07048 0.51019 -0.05034 0.48727 C -0.02066 0.45348 -0.06527 0.51389 -0.02447 0.4595 C -0.01232 0.44329 -0.01875 0.44792 -0.00711 0.42963 C 0.0073 0.40695 0.00018 0.4257 0.01164 0.39746 C 0.01789 0.38264 0.0198 0.36505 0.02362 0.34931 C 0.0257 0.33125 0.02778 0.31459 0.029 0.2963 C 0.02848 0.28102 0.0283 0.26575 0.02726 0.25047 C 0.02657 0.24005 0.01928 0.23102 0.01528 0.22292 C 0.00886 0.21088 0.00226 0.19306 -0.00711 0.1838 C -0.01302 0.17778 -0.01354 0.18033 -0.01944 0.17686 C -0.03888 0.16505 -0.02638 0.16991 -0.0401 0.16528 C -0.04444 0.16135 -0.04947 0.15834 -0.05381 0.15394 C -0.05642 0.15139 -0.05798 0.14723 -0.06059 0.14468 C -0.06267 0.1426 -0.06545 0.14213 -0.06753 0.14005 C -0.09427 0.11227 -0.06579 0.14005 -0.07951 0.12176 C -0.08159 0.11899 -0.08437 0.1176 -0.08645 0.11482 C -0.09375 0.1051 -0.09843 0.09491 -0.10711 0.08727 C -0.10972 0.08218 -0.11128 0.07616 -0.11406 0.07107 C -0.11545 0.06829 -0.11788 0.0669 -0.11927 0.06412 C -0.12204 0.05834 -0.12326 0.05139 -0.12621 0.04584 C -0.12795 0.04283 -0.12951 0.03959 -0.13125 0.03658 C -0.13628 0.00348 -0.13645 0.00186 -0.13645 -0.03935 " pathEditMode="relative" rAng="0" ptsTypes="ffffffffffffffffffffffffff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3" descr="C:\Documents and Settings\wilder\Local Settings\Temporary Internet Files\Content.IE5\BYK4L043\MC90038719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9209"/>
            <a:ext cx="9144000" cy="688720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914400" y="1981200"/>
            <a:ext cx="7239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And I am all about fun so I will make sure we have LOTS of Fun in my four years. AND NO BAD PEPOLE! Do not get carried away! I know how it feels. I have done it to.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457200"/>
            <a:ext cx="3383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</a:rPr>
              <a:t>Fun times</a:t>
            </a:r>
            <a:endParaRPr lang="en-US" sz="48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6 C 0.01615 -0.02152 0.04879 -0.03078 0.07066 -0.03448 C 0.08039 -0.03888 0.08976 -0.03981 0.1 -0.04143 C 0.11094 -0.04513 0.12171 -0.04814 0.13282 -0.05069 C 0.15573 -0.04999 0.17882 -0.05046 0.20174 -0.04837 C 0.20486 -0.04814 0.2073 -0.04444 0.21042 -0.04374 C 0.21719 -0.04212 0.22414 -0.04212 0.23108 -0.04143 C 0.24896 -0.03356 0.26598 -0.02291 0.28282 -0.01157 C 0.28664 -0.00879 0.28941 -0.00323 0.29323 7.40741E-6 C 0.2974 0.0088 0.30677 0.02524 0.30677 0.02524 C 0.31042 0.05001 0.3125 0.05788 0.31389 0.08727 C 0.31198 0.16876 0.3158 0.13681 0.30851 0.1838 C 0.30764 0.19052 0.29671 0.21783 0.29653 0.21829 C 0.29532 0.2213 0.29323 0.22755 0.29323 0.22755 C 0.29028 0.24931 0.29063 0.24075 0.28108 0.2551 C 0.27431 0.26528 0.27552 0.26922 0.26893 0.27802 C 0.24966 0.30371 0.2375 0.29491 0.20695 0.29653 C 0.17639 0.30001 0.14618 0.30672 0.11563 0.31019 C 0.0948 0.31575 0.07466 0.31968 0.05348 0.32177 C 0.02917 0.32964 0.00868 0.33149 -0.01718 0.33334 C -0.02343 0.33889 -0.03073 0.3419 -0.03611 0.34931 C -0.03819 0.35186 -0.03941 0.35556 -0.04132 0.35857 C -0.0434 0.36158 -0.046 0.36482 -0.04826 0.36783 C -0.05173 0.38126 -0.05659 0.39237 -0.0585 0.40695 C -0.05972 0.41621 -0.06198 0.4345 -0.06198 0.4345 C -0.06145 0.45255 -0.06319 0.50602 -0.05677 0.53334 C -0.03941 0.60764 -0.00399 0.65718 0.04827 0.68959 C 0.06216 0.69815 0.07431 0.70533 0.08976 0.70788 C 0.1158 0.70394 0.13872 0.69931 0.16389 0.69422 C 0.19063 0.68866 0.21841 0.68635 0.2448 0.67802 C 0.28802 0.66413 0.2632 0.67339 0.28629 0.65973 C 0.29306 0.65556 0.30677 0.64815 0.30677 0.64815 C 0.31632 0.63612 0.32275 0.62246 0.33108 0.60903 C 0.33507 0.58334 0.34497 0.56065 0.35 0.53565 C 0.35191 0.51297 0.354 0.49561 0.35 0.4713 C 0.34879 0.46482 0.34393 0.46089 0.34132 0.4551 C 0.33941 0.45001 0.33855 0.44399 0.33629 0.43913 C 0.33212 0.4301 0.32674 0.42246 0.3224 0.41366 C 0.30087 0.37038 0.27778 0.31968 0.25 0.28264 C 0.23993 0.26922 0.22657 0.25116 0.21389 0.24121 C 0.20834 0.23681 0.20296 0.2301 0.19653 0.22987 C 0.17188 0.22917 0.14705 0.22825 0.1224 0.22755 C 0.09861 0.22362 0.07552 0.21598 0.05174 0.21135 C 0.0375 0.20325 0.02223 0.19885 0.00695 0.19538 C 0.00469 0.19376 0.00243 0.1919 -4.16667E-6 0.19075 C -0.00225 0.18959 -0.00468 0.18982 -0.00677 0.18843 C -0.02552 0.17709 -0.00642 0.1845 -0.02239 0.17917 C -0.03246 0.17014 -0.05382 0.16482 -0.06198 0.15394 C -0.07048 0.14237 -0.07552 0.12524 -0.07934 0.11019 C -0.07777 0.08149 -0.08073 0.07246 -0.06371 0.05741 C -0.06111 0.047 -0.05347 0.03913 -0.05347 0.02755 " pathEditMode="relative" ptsTypes="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C:\Documents and Settings\wilder\Local Settings\Temporary Internet Files\Content.IE5\B9DXXVKJ\MC90002131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528"/>
            <a:ext cx="9144000" cy="689352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7030A0"/>
                </a:solidFill>
              </a:rPr>
              <a:t>And of Course we will have national FUN DAYS! And I would also remodel the Wight house. (I </a:t>
            </a:r>
            <a:r>
              <a:rPr lang="en-US" sz="4400" b="1" dirty="0" smtClean="0">
                <a:solidFill>
                  <a:srgbClr val="7030A0"/>
                </a:solidFill>
              </a:rPr>
              <a:t>would </a:t>
            </a:r>
            <a:r>
              <a:rPr lang="en-US" sz="4400" b="1" dirty="0" smtClean="0">
                <a:solidFill>
                  <a:srgbClr val="7030A0"/>
                </a:solidFill>
              </a:rPr>
              <a:t>paint it blue.)It would look cool.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Fun days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934 0.31713 L -0.56736 0.47129 L -0.57587 0.6368 L 0.09652 0.42291 L 1.01718 -0.5588 L -0.02587 0.59537 L -0.01042 0.01365 " pathEditMode="relative" ptsTypes="AAAAAA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3.bp.blogspot.com/-3diAEZKMPJQ/TdbJLsMQ5wI/AAAAAAAAAeM/vteWPX7FXyc/s1600/baldEagl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0"/>
            <a:ext cx="4876800" cy="6858000"/>
          </a:xfrm>
          <a:prstGeom prst="rect">
            <a:avLst/>
          </a:prstGeom>
          <a:noFill/>
        </p:spPr>
      </p:pic>
      <p:pic>
        <p:nvPicPr>
          <p:cNvPr id="2052" name="Picture 4" descr="http://ecologyadventure.edublogs.org/files/2010/04/bald-eag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43400" cy="686609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2286000"/>
          </a:xfrm>
        </p:spPr>
        <p:txBody>
          <a:bodyPr>
            <a:normAutofit fontScale="77500" lnSpcReduction="20000"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Now I have to say goodbye but that’s what I’m going to do as President signing off the  </a:t>
            </a:r>
          </a:p>
          <a:p>
            <a:r>
              <a:rPr lang="en-US" sz="5400" b="1" dirty="0" smtClean="0">
                <a:solidFill>
                  <a:srgbClr val="FFFF00"/>
                </a:solidFill>
              </a:rPr>
              <a:t> President.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FF00"/>
                </a:solidFill>
              </a:rPr>
              <a:t>closing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6" name="Picture 6" descr="http://netanimations.net/Fireworks-over-water-jumping-fish-animatio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576918"/>
            <a:ext cx="2743200" cy="328108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5.18519E-6 C -0.00729 -0.01459 0.00087 0.00115 -0.01215 -0.02061 C -0.01771 -0.02964 -0.02118 -0.03959 -0.0276 -0.04815 C -0.03489 -0.07709 -0.0467 -0.0963 -0.06041 -0.11945 C -0.08264 -0.15649 -0.10434 -0.20047 -0.11562 -0.24607 C -0.1217 -0.27061 -0.1158 -0.24653 -0.12239 -0.26436 C -0.12465 -0.26991 -0.12517 -0.27686 -0.1276 -0.28288 C -0.13073 -0.29005 -0.13576 -0.29584 -0.13802 -0.30348 C -0.14166 -0.31598 -0.14062 -0.31459 -0.14653 -0.32616 C -0.15052 -0.33403 -0.15469 -0.34144 -0.15868 -0.34931 C -0.15989 -0.35163 -0.16215 -0.35603 -0.16215 -0.35603 C -0.16354 -0.36204 -0.16545 -0.36922 -0.16719 -0.37478 C -0.16927 -0.38079 -0.17413 -0.39306 -0.17413 -0.39306 C -0.1783 -0.41528 -0.17239 -0.38843 -0.18107 -0.41158 C -0.18212 -0.41436 -0.18194 -0.4176 -0.18281 -0.42061 C -0.18663 -0.43357 -0.18993 -0.44607 -0.19653 -0.45718 C -0.20052 -0.47547 -0.20659 -0.49376 -0.21389 -0.51019 C -0.21944 -0.54607 -0.22639 -0.61042 -0.20173 -0.63658 C -0.19826 -0.64028 -0.19357 -0.64098 -0.18975 -0.64353 C -0.17656 -0.64283 -0.16319 -0.64237 -0.15 -0.64121 C -0.12517 -0.6389 -0.10069 -0.62917 -0.07587 -0.62501 C -0.05659 -0.61853 -0.03663 -0.61158 -0.01719 -0.60672 C -0.0033 -0.60325 0.01337 -0.6014 0.02587 -0.59283 C 0.03959 -0.5838 0.05486 -0.57315 0.06893 -0.56528 C 0.08021 -0.55927 0.09288 -0.55741 0.10347 -0.54954 C 0.11372 -0.5419 0.12327 -0.53195 0.13438 -0.5264 C 0.13906 -0.52385 0.14393 -0.52269 0.14827 -0.51922 C 0.15434 -0.51505 0.15938 -0.50765 0.16545 -0.50348 C 0.17084 -0.49954 0.17726 -0.49769 0.18281 -0.49399 C 0.20469 -0.48033 0.22604 -0.46528 0.24827 -0.45278 C 0.25313 -0.44978 0.25591 -0.4426 0.26025 -0.4389 C 0.26563 -0.4345 0.27205 -0.43172 0.27761 -0.42732 C 0.3 -0.41019 0.32049 -0.39028 0.34132 -0.36991 C 0.34462 -0.3669 0.34879 -0.36459 0.35174 -0.36089 C 0.35868 -0.35163 0.36372 -0.34005 0.37066 -0.33103 C 0.37188 -0.32686 0.37309 -0.32315 0.37413 -0.31945 C 0.37604 -0.31251 0.37934 -0.29885 0.37934 -0.29885 C 0.38316 -0.26436 0.38316 -0.26991 0.37934 -0.21366 C 0.379 -0.20741 0.36702 -0.18658 0.36372 -0.18172 C 0.34827 -0.1595 0.32969 -0.14515 0.30695 -0.14005 C 0.28993 -0.12894 0.26702 -0.12663 0.24827 -0.12408 C 0.23976 -0.12107 0.23108 -0.11968 0.2224 -0.11714 C 0.19775 -0.11806 0.17292 -0.1169 0.14827 -0.11945 C 0.14288 -0.11968 0.13802 -0.12454 0.13281 -0.12616 C 0.12587 -0.12825 0.09358 -0.13427 0.08785 -0.13542 C 0.07466 -0.13797 0.06163 -0.14862 0.05 -0.15603 C 0.02691 -0.17153 0.01042 -0.20116 -0.01215 -0.21598 C -0.01736 -0.22778 -0.02326 -0.23542 -0.02934 -0.24607 C -0.03541 -0.25695 -0.0401 -0.26945 -0.04653 -0.28056 C -0.04965 -0.2926 -0.05451 -0.30232 -0.05694 -0.31505 C -0.05642 -0.32501 -0.05659 -0.33519 -0.05521 -0.34491 C -0.05451 -0.35047 -0.04861 -0.35903 -0.04653 -0.3632 C -0.04271 -0.37061 -0.03993 -0.37987 -0.03455 -0.38589 C -0.03159 -0.38936 -0.02725 -0.38959 -0.02413 -0.39306 C -0.01823 -0.39885 -0.01302 -0.40603 -0.00694 -0.41158 C -0.00173 -0.41621 0.00347 -0.42061 0.00868 -0.42501 C 0.01042 -0.42663 0.01163 -0.42917 0.01372 -0.42987 C 0.02882 -0.43334 0.04323 -0.43704 0.05868 -0.4389 C 0.06962 -0.43843 0.08038 -0.43774 0.09132 -0.43658 C 0.09757 -0.43589 0.10625 -0.43172 0.11198 -0.42987 C 0.14514 -0.41876 0.18663 -0.38751 0.20868 -0.35163 C 0.20972 -0.34792 0.21042 -0.34376 0.21198 -0.34005 C 0.21337 -0.33658 0.21615 -0.33427 0.21719 -0.33103 C 0.21962 -0.32315 0.21945 -0.3139 0.22066 -0.30579 C 0.2191 -0.27524 0.22153 -0.25973 0.19827 -0.25047 C 0.19306 -0.24028 0.18837 -0.23913 0.17934 -0.23658 C 0.16979 -0.22709 0.16719 -0.22686 0.15521 -0.22964 C 0.15174 -0.23288 0.14827 -0.23612 0.14479 -0.23913 C 0.14306 -0.24052 0.13959 -0.24376 0.13959 -0.24376 C 0.13542 -0.25163 0.13143 -0.25603 0.12587 -0.26204 C 0.12031 -0.26829 0.11806 -0.27524 0.11198 -0.28056 C 0.10417 -0.2963 0.10903 -0.2926 0.1 -0.2963 C 0.09601 -0.30464 0.09306 -0.30718 0.08611 -0.31019 C 0.07344 -0.3088 0.06216 -0.31019 0.05174 -0.30116 C 0.04792 -0.28033 0.05347 -0.30116 0.04479 -0.28704 C 0.04202 -0.28265 0.03768 -0.26505 0.03611 -0.25973 C 0.03716 -0.22686 0.03768 -0.20973 0.04306 -0.18172 C 0.04184 -0.12223 0.04618 -0.1132 0.03611 -0.07339 C 0.03403 -0.06505 0.03021 -0.05047 0.02761 -0.04376 C 0.0257 -0.0389 0.02292 -0.03427 0.02066 -0.02964 C 0.01945 -0.02732 0.01719 -0.02292 0.01719 -0.02292 C 0.01511 -0.01228 0.01111 -0.00093 0.00521 0.00717 C -0.00034 0.01458 1.11111E-6 0.01087 1.11111E-6 0.01597 " pathEditMode="relative" ptsTypes="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175</TotalTime>
  <Words>188</Words>
  <Application>Microsoft Office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Concourse</vt:lpstr>
      <vt:lpstr>Slide 1</vt:lpstr>
      <vt:lpstr>Things about me</vt:lpstr>
      <vt:lpstr>Slide 3</vt:lpstr>
      <vt:lpstr>Slide 4</vt:lpstr>
      <vt:lpstr>Fun days</vt:lpstr>
      <vt:lpstr>closing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wilder</dc:creator>
  <cp:lastModifiedBy>wilder</cp:lastModifiedBy>
  <cp:revision>21</cp:revision>
  <dcterms:created xsi:type="dcterms:W3CDTF">2012-10-04T19:32:47Z</dcterms:created>
  <dcterms:modified xsi:type="dcterms:W3CDTF">2012-12-06T20:59:14Z</dcterms:modified>
</cp:coreProperties>
</file>