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EC9C97-3477-4679-A279-4A42623C5CDF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2A363E-68B9-4907-A385-DD1536345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firstpeople.us/FP-Html-Pictures/eagle_pg1.html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:\CLASSES\3-Hubbs\hubbs pics\P10004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0" y="685800"/>
            <a:ext cx="24384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Picture 2" descr="http://1.bp.blogspot.com/-2HWPeI6V6jw/T_bV3za-BOI/AAAAAAAAMaY/D3rnbaa5_-0/s1600/Bald+Ea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00600"/>
            <a:ext cx="2743200" cy="2057400"/>
          </a:xfrm>
          <a:prstGeom prst="rect">
            <a:avLst/>
          </a:prstGeom>
          <a:noFill/>
        </p:spPr>
      </p:pic>
      <p:pic>
        <p:nvPicPr>
          <p:cNvPr id="5122" name="Picture 2" descr="Bald Eagles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2641600" cy="1981200"/>
          </a:xfrm>
          <a:prstGeom prst="rect">
            <a:avLst/>
          </a:prstGeom>
          <a:noFill/>
        </p:spPr>
      </p:pic>
      <p:sp>
        <p:nvSpPr>
          <p:cNvPr id="9" name="Can 8"/>
          <p:cNvSpPr/>
          <p:nvPr/>
        </p:nvSpPr>
        <p:spPr>
          <a:xfrm>
            <a:off x="3810000" y="-228600"/>
            <a:ext cx="762000" cy="990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3733800" y="609600"/>
            <a:ext cx="8382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962400" y="11430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4038600" y="228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  <p:sndAc>
      <p:stSnd loop="1"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782762"/>
          </a:xfrm>
        </p:spPr>
        <p:txBody>
          <a:bodyPr>
            <a:normAutofit fontScale="90000"/>
          </a:bodyPr>
          <a:lstStyle/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Hello! I am your new president. It </a:t>
            </a:r>
            <a:r>
              <a:rPr lang="en-US" b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is nice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US" dirty="0"/>
          </a:p>
        </p:txBody>
      </p:sp>
      <p:pic>
        <p:nvPicPr>
          <p:cNvPr id="3" name="Picture 3" descr="http://yogainmyschool.com/wp-content/uploads/2009/11/eag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90681"/>
            <a:ext cx="4038600" cy="2767319"/>
          </a:xfrm>
          <a:prstGeom prst="rect">
            <a:avLst/>
          </a:prstGeom>
          <a:noFill/>
        </p:spPr>
      </p:pic>
      <p:pic>
        <p:nvPicPr>
          <p:cNvPr id="4098" name="Picture 2" descr="http://upload.wikimedia.org/wikipedia/commons/thumb/2/2b/Wfm_rsa_building.jpg/325px-Wfm_rsa_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14800"/>
            <a:ext cx="3095625" cy="26003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To see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you.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I live in the white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house.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US" dirty="0"/>
          </a:p>
        </p:txBody>
      </p:sp>
      <p:pic>
        <p:nvPicPr>
          <p:cNvPr id="27650" name="Picture 2" descr="http://goldeneaglesofamerica.files.wordpress.com/2010/10/eagle-talon_t4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9100"/>
            <a:ext cx="1752600" cy="2628900"/>
          </a:xfrm>
          <a:prstGeom prst="rect">
            <a:avLst/>
          </a:prstGeom>
          <a:noFill/>
        </p:spPr>
      </p:pic>
      <p:pic>
        <p:nvPicPr>
          <p:cNvPr id="27652" name="Picture 4" descr="http://1.bp.blogspot.com/_DIPLBKIgo50/S_6HJ5bVcbI/AAAAAAAAAwc/2FKZE0rU0FQ/s1600/eagles+in+n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676400" y="1752600"/>
            <a:ext cx="5948656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I eat a hot  dog  and a </a:t>
            </a:r>
            <a:r>
              <a:rPr lang="en-US" dirty="0" smtClean="0"/>
              <a:t>pizza.</a:t>
            </a:r>
            <a:endParaRPr lang="en-US" dirty="0"/>
          </a:p>
        </p:txBody>
      </p:sp>
      <p:pic>
        <p:nvPicPr>
          <p:cNvPr id="26626" name="Picture 2" descr="http://maggiesfarm.anotherdotcom.com/uploads/eagl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0"/>
            <a:ext cx="5029200" cy="3371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And I   like the 911 </a:t>
            </a:r>
            <a:r>
              <a:rPr lang="en-US" b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to get the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robers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And I like the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people.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US" dirty="0"/>
          </a:p>
        </p:txBody>
      </p:sp>
      <p:pic>
        <p:nvPicPr>
          <p:cNvPr id="25602" name="Picture 2" descr="http://4.bp.blogspot.com/-pToifEqKKP0/TyjsRZhoXFI/AAAAAAAACiY/AifhCgSA-tw/s1600/Bald-Eagl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673600" cy="3505200"/>
          </a:xfrm>
          <a:prstGeom prst="rect">
            <a:avLst/>
          </a:prstGeom>
          <a:noFill/>
        </p:spPr>
      </p:pic>
      <p:pic>
        <p:nvPicPr>
          <p:cNvPr id="1026" name="Picture 2" descr="http://www.avesinternational.com/images/tre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394" y="2971800"/>
            <a:ext cx="2561606" cy="1924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40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Slide 1</vt:lpstr>
      <vt:lpstr>Hello! I am your new president. It is nice  </vt:lpstr>
      <vt:lpstr>To see you. I live in the white house. </vt:lpstr>
      <vt:lpstr>I eat a hot  dog  and a pizza.</vt:lpstr>
      <vt:lpstr>And I   like the 911 to get the  robers And I like the people.    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13</cp:revision>
  <dcterms:created xsi:type="dcterms:W3CDTF">2012-10-25T20:56:26Z</dcterms:created>
  <dcterms:modified xsi:type="dcterms:W3CDTF">2012-11-15T21:13:04Z</dcterms:modified>
</cp:coreProperties>
</file>