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las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las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CA8468-1544-45C5-8F8C-4506670C4F72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E616A0-7658-4BB0-8B92-20BF22C0A23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ndAc>
      <p:stSnd>
        <p:snd r:embed="rId13" name="laser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CLASSES\3-Hubbs\hubbs pics\P10004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905000"/>
            <a:ext cx="3276600" cy="4368800"/>
          </a:xfrm>
          <a:prstGeom prst="wedgeEllipseCallout">
            <a:avLst/>
          </a:prstGeom>
          <a:noFill/>
        </p:spPr>
      </p:pic>
      <p:sp>
        <p:nvSpPr>
          <p:cNvPr id="4" name="Flowchart: Connector 3"/>
          <p:cNvSpPr/>
          <p:nvPr/>
        </p:nvSpPr>
        <p:spPr>
          <a:xfrm>
            <a:off x="3733800" y="3505200"/>
            <a:ext cx="1371600" cy="609600"/>
          </a:xfrm>
          <a:prstGeom prst="flowChartConnector">
            <a:avLst/>
          </a:prstGeom>
          <a:solidFill>
            <a:schemeClr val="bg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3886200" y="2743200"/>
            <a:ext cx="1066800" cy="1143000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President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Documents and Settings\wilder\Local Settings\Temporary Internet Files\Content.IE5\UDD6U89W\MC90007878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0"/>
            <a:ext cx="3124200" cy="2301875"/>
          </a:xfrm>
          <a:prstGeom prst="rect">
            <a:avLst/>
          </a:prstGeom>
          <a:noFill/>
        </p:spPr>
      </p:pic>
      <p:pic>
        <p:nvPicPr>
          <p:cNvPr id="1029" name="Picture 5" descr="C:\Documents and Settings\wilder\Local Settings\Temporary Internet Files\Content.IE5\Y1WDFSUS\MC90001883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648200"/>
            <a:ext cx="2514600" cy="1384297"/>
          </a:xfrm>
          <a:prstGeom prst="rect">
            <a:avLst/>
          </a:prstGeom>
          <a:noFill/>
        </p:spPr>
      </p:pic>
      <p:pic>
        <p:nvPicPr>
          <p:cNvPr id="1030" name="Picture 6" descr="C:\Documents and Settings\wilder\Local Settings\Temporary Internet Files\Content.IE5\Y1WDFSUS\MC90001883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953000"/>
            <a:ext cx="2227710" cy="1226363"/>
          </a:xfrm>
          <a:prstGeom prst="rect">
            <a:avLst/>
          </a:prstGeom>
          <a:noFill/>
        </p:spPr>
      </p:pic>
      <p:pic>
        <p:nvPicPr>
          <p:cNvPr id="1031" name="Picture 7" descr="C:\Documents and Settings\wilder\Local Settings\Temporary Internet Files\Content.IE5\Y1WDFSUS\MC90001883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2743200"/>
            <a:ext cx="2438400" cy="1342349"/>
          </a:xfrm>
          <a:prstGeom prst="rect">
            <a:avLst/>
          </a:prstGeom>
          <a:noFill/>
        </p:spPr>
      </p:pic>
      <p:pic>
        <p:nvPicPr>
          <p:cNvPr id="1032" name="Picture 8" descr="C:\Documents and Settings\wilder\Local Settings\Temporary Internet Files\Content.IE5\Y1WDFSUS\MC90001883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2939176"/>
            <a:ext cx="2438400" cy="1342349"/>
          </a:xfrm>
          <a:prstGeom prst="rect">
            <a:avLst/>
          </a:prstGeom>
          <a:noFill/>
        </p:spPr>
      </p:pic>
      <p:pic>
        <p:nvPicPr>
          <p:cNvPr id="1033" name="Picture 9" descr="C:\Documents and Settings\wilder\Local Settings\Temporary Internet Files\Content.IE5\Y1WDFSUS\MC910217049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609600"/>
            <a:ext cx="1981200" cy="1981200"/>
          </a:xfrm>
          <a:prstGeom prst="rect">
            <a:avLst/>
          </a:prstGeom>
          <a:noFill/>
        </p:spPr>
      </p:pic>
      <p:pic>
        <p:nvPicPr>
          <p:cNvPr id="1034" name="Picture 10" descr="C:\Documents and Settings\wilder\Local Settings\Temporary Internet Files\Content.IE5\Y1WDFSUS\MC910217049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9144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6126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 I was in charge I would try to stop the war. I would stop the war because I do not like people getting killed! I would try to put a force field in buy using money from stores and by using other people’s money.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60499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That way nobody would get robbed. That also causes the people to also buy stuff so that’s why I would do that. But that is not it yet I have more reasons.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>
    <p:strips dir="r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 I would stop people from doing drugs smoking tobacco and all sorts of stuff like that I would put it on breaking news and every time somebody saw someone do that they would report to me. Because that stuff is really yucky and more   yucky and yucky!</a:t>
            </a:r>
            <a:r>
              <a:rPr lang="en-US" dirty="0" smtClean="0">
                <a:solidFill>
                  <a:schemeClr val="accent4"/>
                </a:solidFill>
              </a:rPr>
              <a:t/>
            </a:r>
            <a:br>
              <a:rPr lang="en-US" dirty="0" smtClean="0">
                <a:solidFill>
                  <a:schemeClr val="accent4"/>
                </a:solidFill>
              </a:rPr>
            </a:b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2050" name="Picture 2" descr="C:\Documents and Settings\wilder\Local Settings\Temporary Internet Files\Content.IE5\B1HE0OE4\MC90007879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5029200"/>
            <a:ext cx="1315666" cy="1828800"/>
          </a:xfrm>
          <a:prstGeom prst="flowChartDisplay">
            <a:avLst/>
          </a:prstGeom>
          <a:noFill/>
        </p:spPr>
      </p:pic>
      <p:pic>
        <p:nvPicPr>
          <p:cNvPr id="2051" name="Picture 3" descr="C:\Documents and Settings\wilder\Local Settings\Temporary Internet Files\Content.IE5\WRIJT6PM\MC90010434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5715000"/>
            <a:ext cx="1135939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dirty="0" smtClean="0"/>
              <a:t> Also I do not know why weird people do that it Is bad!!!! If somebody tries to shove it into your mouth you spit it out as fast as you can.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C:\Documents and Settings\wilder\Local Settings\Temporary Internet Files\Content.IE5\WRIJT6PM\MP90040066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029200"/>
            <a:ext cx="1255776" cy="1255776"/>
          </a:xfrm>
          <a:prstGeom prst="rect">
            <a:avLst/>
          </a:prstGeom>
          <a:noFill/>
        </p:spPr>
      </p:pic>
      <p:pic>
        <p:nvPicPr>
          <p:cNvPr id="2051" name="Picture 3" descr="C:\Documents and Settings\wilder\Local Settings\Temporary Internet Files\Content.IE5\UDD6U89W\MP90039961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609600"/>
            <a:ext cx="703824" cy="879995"/>
          </a:xfrm>
          <a:prstGeom prst="rect">
            <a:avLst/>
          </a:prstGeom>
          <a:noFill/>
        </p:spPr>
      </p:pic>
      <p:pic>
        <p:nvPicPr>
          <p:cNvPr id="2052" name="Picture 4" descr="C:\Documents and Settings\wilder\Local Settings\Temporary Internet Files\Content.IE5\WRIJT6PM\MP900400667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914400"/>
            <a:ext cx="646176" cy="646176"/>
          </a:xfrm>
          <a:prstGeom prst="rect">
            <a:avLst/>
          </a:prstGeom>
          <a:noFill/>
        </p:spPr>
      </p:pic>
      <p:pic>
        <p:nvPicPr>
          <p:cNvPr id="2053" name="Picture 5" descr="C:\Documents and Settings\wilder\Local Settings\Temporary Internet Files\Content.IE5\Y1WDFSUS\MP90040099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5181600"/>
            <a:ext cx="1176131" cy="147052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82 0.05186 C -0.02586 0.05625 -0.02691 0.06042 -0.02795 0.06482 C -0.02847 0.0669 -0.02951 0.0713 -0.02951 0.0713 C -0.03003 0.09005 -0.03142 0.10857 -0.03125 0.12732 C -0.0309 0.16459 -0.02795 0.23912 -0.02795 0.23912 C -0.02951 0.28588 -0.02968 0.28079 -0.03437 0.31436 C -0.03646 0.32894 -0.03541 0.32732 -0.03767 0.34005 C -0.03871 0.34584 -0.04097 0.35741 -0.04097 0.35741 C -0.04045 0.40394 -0.04027 0.45047 -0.03923 0.49699 C -0.03889 0.51158 -0.0309 0.52431 -0.02795 0.53797 C -0.02274 0.56204 -0.02118 0.58681 -0.01666 0.61112 C -0.0151 0.6338 -0.01684 0.65741 -0.01354 0.67987 C -0.01319 0.68218 -0.01024 0.67824 -0.00868 0.67778 C -0.00659 0.67709 -0.00434 0.67639 -0.00225 0.6757 C 0.00886 0.66551 0.00973 0.6669 0.02518 0.66899 C 0.03733 0.67454 0.0224 0.66737 0.0349 0.6757 C 0.04236 0.68079 0.05278 0.68287 0.06077 0.68635 C 0.07552 0.69306 0.10747 0.6882 0.10747 0.6882 " pathEditMode="relative" ptsTypes="fffffffffffffffffA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2.96296E-6 C 0.02603 -0.00671 0.05294 -0.00394 0.07898 0.00231 C 0.09218 0.00092 0.10503 0.00046 0.1177 -0.00417 C 0.12742 -0.00787 0.13975 -0.01482 0.14999 -0.01505 C 0.21128 -0.01644 0.27256 -0.01644 0.33385 -0.01713 C 0.34131 -0.02037 0.34739 -0.02546 0.35485 -0.02778 C 0.3835 -0.04746 0.40225 -0.04954 0.43541 -0.05162 C 0.50589 -0.04908 0.57412 -0.04977 0.64513 -0.04722 C 0.66197 -0.04167 0.67291 -0.02384 0.68871 -0.01713 C 0.69079 -0.01783 0.69461 -0.01644 0.69513 -0.01921 C 0.69947 -0.04028 0.69687 -0.03935 0.68871 -0.04283 C 0.67586 -0.03866 0.67777 -0.03264 0.66926 -0.0213 C 0.66787 -0.01134 0.66701 -0.00579 0.66284 0.00231 C 0.66336 0.0081 0.6611 0.01574 0.6644 0.01944 C 0.67187 0.02824 0.67655 0.01574 0.67898 0.01088 C 0.68176 -0.00463 0.68055 0.00532 0.68055 -0.01921 " pathEditMode="relative" ptsTypes="fffffffffffffffA">
                                      <p:cBhvr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C 0.00295 -0.01621 -0.0007 -0.00116 0.00642 -0.01713 C 0.0118 -0.0294 0.01476 -0.0382 0.02101 -0.04931 C 0.02396 -0.06158 0.02691 -0.07315 0.03229 -0.0838 C 0.03837 -0.1169 0.03628 -0.15718 0.03715 -0.18912 C 0.03837 -0.23218 0.03021 -0.22269 0.04357 -0.23426 C 0.05104 -0.24908 0.04219 -0.23449 0.05156 -0.24283 C 0.05347 -0.24445 0.05469 -0.24746 0.05642 -0.24931 C 0.05955 -0.25255 0.06614 -0.25787 0.06614 -0.25787 C 0.06892 -0.26968 0.07396 -0.28079 0.07743 -0.29237 C 0.07864 -0.29653 0.08073 -0.30533 0.08073 -0.30533 C 0.08021 -0.33982 0.08038 -0.37431 0.07899 -0.40857 C 0.07812 -0.43056 0.06944 -0.45278 0.06458 -0.47315 C 0.06267 -0.49352 0.06163 -0.51598 0.05642 -0.53542 C 0.05851 -0.66922 0.08403 -0.65371 -0.00156 -0.65371 " pathEditMode="relative" ptsTypes="ffffffffffffffA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73472E-18 C -0.0066 0.00324 -0.00885 0.0081 -0.01458 0.01296 C -0.02066 0.01805 -0.02187 0.0162 -0.02743 0.01944 C -0.03177 0.02199 -0.04323 0.03102 -0.04687 0.03241 C -0.05208 0.03426 -0.05746 0.0338 -0.06285 0.03449 C -0.0743 0.03819 -0.08351 0.04514 -0.09514 0.04745 C -0.10781 0.05278 -0.09392 0.04745 -0.12101 0.05162 C -0.13108 0.05324 -0.13941 0.05671 -0.15 0.0581 C -0.17066 0.0662 -0.15399 0.06088 -0.18559 0.06458 C -0.19583 0.06574 -0.21614 0.06898 -0.21614 0.06898 C -0.28177 0.06759 -0.32083 0.06736 -0.37743 0.0581 C -0.41927 0.04028 -0.46667 0.04606 -0.50972 0.04305 C -0.51128 0.04236 -0.51285 0.04097 -0.51458 0.04097 C -0.58108 0.03773 -0.6408 0.03588 -0.70816 0.03449 C -0.74878 0.03032 -0.79097 0.01991 -0.83073 0.00648 C -0.84114 0.00301 -0.8092 0.0081 -0.79844 0.0088 C -0.79514 0.00949 -0.79201 0.01042 -0.78871 0.01088 C -0.77951 0.0118 -0.77031 0.01134 -0.76128 0.01296 C -0.75955 0.01319 -0.76458 0.01435 -0.76632 0.01505 C -0.76788 0.01574 -0.76944 0.01713 -0.77118 0.01736 C -0.77535 0.01782 -0.77951 0.01736 -0.78385 0.01736 " pathEditMode="relative" ptsTypes="ffffffffffffffffffffA"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8153400" cy="5257800"/>
          </a:xfrm>
        </p:spPr>
        <p:txBody>
          <a:bodyPr/>
          <a:lstStyle/>
          <a:p>
            <a:r>
              <a:rPr lang="en-US" dirty="0" smtClean="0"/>
              <a:t>I hope you like my rules. Bye.</a:t>
            </a:r>
            <a:endParaRPr lang="en-US" dirty="0"/>
          </a:p>
        </p:txBody>
      </p:sp>
      <p:pic>
        <p:nvPicPr>
          <p:cNvPr id="1026" name="Picture 2" descr="C:\Documents and Settings\wilder\Local Settings\Temporary Internet Files\Content.IE5\WRIJT6PM\MP90040066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990600"/>
            <a:ext cx="3922776" cy="39227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177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If I was in charge I would try to stop the war. I would stop the war because I do not like people getting killed! I would try to put a force field in buy using money from stores and by using other people’s money.  </vt:lpstr>
      <vt:lpstr>That way nobody would get robbed. That also causes the people to also buy stuff so that’s why I would do that. But that is not it yet I have more reasons. </vt:lpstr>
      <vt:lpstr> I would stop people from doing drugs smoking tobacco and all sorts of stuff like that I would put it on breaking news and every time somebody saw someone do that they would report to me. Because that stuff is really yucky and more   yucky and yucky! </vt:lpstr>
      <vt:lpstr> Also I do not know why weird people do that it Is bad!!!! If somebody tries to shove it into your mouth you spit it out as fast as you can. </vt:lpstr>
      <vt:lpstr>I hope you like my rules. Bye.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wilder</dc:creator>
  <cp:lastModifiedBy>wilder</cp:lastModifiedBy>
  <cp:revision>11</cp:revision>
  <dcterms:created xsi:type="dcterms:W3CDTF">2012-10-04T19:33:17Z</dcterms:created>
  <dcterms:modified xsi:type="dcterms:W3CDTF">2012-11-29T21:29:37Z</dcterms:modified>
</cp:coreProperties>
</file>