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99"/>
    <a:srgbClr val="66FF66"/>
    <a:srgbClr val="000099"/>
    <a:srgbClr val="0C76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581B0-B502-4BDD-AECF-1D8A760E707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9FEC3-CF2C-4EEE-8DC6-367BD9DBC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k.picdn.net/shutterstock/videos/2613392/preview/stock-footage-usa-flag-waving-against-sky-background-d-ani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2177"/>
          </a:xfrm>
          <a:prstGeom prst="rect">
            <a:avLst/>
          </a:prstGeom>
          <a:noFill/>
        </p:spPr>
      </p:pic>
      <p:grpSp>
        <p:nvGrpSpPr>
          <p:cNvPr id="17" name="Group 16"/>
          <p:cNvGrpSpPr/>
          <p:nvPr/>
        </p:nvGrpSpPr>
        <p:grpSpPr>
          <a:xfrm>
            <a:off x="2895600" y="2667000"/>
            <a:ext cx="2971800" cy="3962400"/>
            <a:chOff x="2514600" y="2514600"/>
            <a:chExt cx="2971800" cy="3962400"/>
          </a:xfrm>
        </p:grpSpPr>
        <p:pic>
          <p:nvPicPr>
            <p:cNvPr id="1026" name="Picture 2" descr="L:\CLASSES\3-Karr\karr pics\P100043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4600" y="2514600"/>
              <a:ext cx="2971800" cy="3962400"/>
            </a:xfrm>
            <a:prstGeom prst="rect">
              <a:avLst/>
            </a:prstGeom>
            <a:noFill/>
          </p:spPr>
        </p:pic>
        <p:grpSp>
          <p:nvGrpSpPr>
            <p:cNvPr id="16" name="Group 15"/>
            <p:cNvGrpSpPr/>
            <p:nvPr/>
          </p:nvGrpSpPr>
          <p:grpSpPr>
            <a:xfrm>
              <a:off x="3352800" y="2895600"/>
              <a:ext cx="1447800" cy="1143000"/>
              <a:chOff x="3352800" y="2895600"/>
              <a:chExt cx="1447800" cy="11430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352800" y="3886200"/>
                <a:ext cx="14478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Magnetic Disk 14"/>
              <p:cNvSpPr/>
              <p:nvPr/>
            </p:nvSpPr>
            <p:spPr>
              <a:xfrm>
                <a:off x="3505200" y="2895600"/>
                <a:ext cx="1143000" cy="106680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838200" y="533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Mrs. President</a:t>
            </a:r>
            <a:endParaRPr lang="en-US" sz="3600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C7619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33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 am thankful to be the United States president. I will lower gas prices, make schools have longer and more recesses and shorter school years. </a:t>
            </a:r>
            <a:r>
              <a:rPr lang="en-US" dirty="0" smtClean="0">
                <a:latin typeface="Arial" pitchFamily="34" charset="0"/>
              </a:rPr>
              <a:t/>
            </a:r>
            <a:br>
              <a:rPr lang="en-US" dirty="0" smtClean="0">
                <a:latin typeface="Arial" pitchFamily="34" charset="0"/>
              </a:rPr>
            </a:br>
            <a:endParaRPr lang="en-US" dirty="0"/>
          </a:p>
        </p:txBody>
      </p:sp>
      <p:pic>
        <p:nvPicPr>
          <p:cNvPr id="5122" name="Picture 2" descr="http://www.longbraid.com/distsamplepages/m_ss_distinctive/m_SSAnimatedFirewo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038600"/>
            <a:ext cx="22098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68962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 would STOP TAXES! I am honest, respectful, quiet and nice. That’s why I would be a fantastic #1 President!</a:t>
            </a:r>
            <a:r>
              <a:rPr lang="en-US" dirty="0" smtClean="0">
                <a:latin typeface="Arial" pitchFamily="34" charset="0"/>
              </a:rPr>
              <a:t/>
            </a:r>
            <a:br>
              <a:rPr lang="en-US" dirty="0" smtClean="0">
                <a:latin typeface="Arial" pitchFamily="34" charset="0"/>
              </a:rPr>
            </a:br>
            <a:endParaRPr lang="en-US" dirty="0"/>
          </a:p>
        </p:txBody>
      </p:sp>
      <p:pic>
        <p:nvPicPr>
          <p:cNvPr id="4098" name="Picture 2" descr="http://www.hoax-slayer.com/images/bald-eag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43374"/>
            <a:ext cx="4010025" cy="2714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People NEED to stop trashing our oceans and start to recycle  A LOT MORE!!!!! Sea gulls beaks are getting stuff on their beaks and dying 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RnpsKg8Oz4_82As3QNwB3D8e85Tq1hoKeYw8W6wmiRvWVxAkIY:cf.ltkcdn.net/web-design/images/std/37567-285x197-AmericanFlagEag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0874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dirty="0" smtClean="0">
                <a:solidFill>
                  <a:srgbClr val="66FF66"/>
                </a:solidFill>
              </a:rPr>
              <a:t>I would try to stop all of the wars. I would stop all war because people are dying.</a:t>
            </a:r>
            <a:br>
              <a:rPr lang="en-US" dirty="0" smtClean="0">
                <a:solidFill>
                  <a:srgbClr val="66FF66"/>
                </a:solidFill>
              </a:rPr>
            </a:br>
            <a:endParaRPr lang="en-US" dirty="0">
              <a:solidFill>
                <a:srgbClr val="66FF66"/>
              </a:solidFill>
            </a:endParaRPr>
          </a:p>
        </p:txBody>
      </p:sp>
      <p:pic>
        <p:nvPicPr>
          <p:cNvPr id="2052" name="Picture 4" descr="http://www.winnipesaukee.com/forums/attachment.php?attachmentid=6322&amp;stc=1&amp;d=13413248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038600"/>
            <a:ext cx="5210175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g4tv.com/media/p/che/image/3d-animation/sparkling-american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895600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990099"/>
                </a:solidFill>
              </a:rPr>
              <a:t>Bye, that’s all </a:t>
            </a:r>
            <a:r>
              <a:rPr lang="en-US" b="1" dirty="0" smtClean="0">
                <a:solidFill>
                  <a:srgbClr val="990099"/>
                </a:solidFill>
              </a:rPr>
              <a:t>I have to say! Please elect me again next year!</a:t>
            </a:r>
            <a:endParaRPr lang="en-US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I am thankful to be the United States president. I will lower gas prices, make schools have longer and more recesses and shorter school years.  </vt:lpstr>
      <vt:lpstr>I would STOP TAXES! I am honest, respectful, quiet and nice. That’s why I would be a fantastic #1 President! </vt:lpstr>
      <vt:lpstr>People NEED to stop trashing our oceans and start to recycle  A LOT MORE!!!!! Sea gulls beaks are getting stuff on their beaks and dying . </vt:lpstr>
      <vt:lpstr>I would try to stop all of the wars. I would stop all war because people are dying. </vt:lpstr>
      <vt:lpstr>Bye, that’s all I have to say! Please elect me again next year!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18</cp:revision>
  <dcterms:created xsi:type="dcterms:W3CDTF">2012-10-01T19:51:20Z</dcterms:created>
  <dcterms:modified xsi:type="dcterms:W3CDTF">2012-11-26T21:29:06Z</dcterms:modified>
</cp:coreProperties>
</file>