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9B4B-E2D2-4367-B540-4565B1ED5D43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2546-D141-4E4C-928A-D88D168B5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200400" y="1447800"/>
            <a:ext cx="1981200" cy="1828800"/>
            <a:chOff x="3200400" y="1447800"/>
            <a:chExt cx="1981200" cy="1828800"/>
          </a:xfrm>
          <a:solidFill>
            <a:schemeClr val="accent2"/>
          </a:solidFill>
        </p:grpSpPr>
        <p:sp>
          <p:nvSpPr>
            <p:cNvPr id="12" name="Oval 11"/>
            <p:cNvSpPr/>
            <p:nvPr/>
          </p:nvSpPr>
          <p:spPr>
            <a:xfrm>
              <a:off x="3200400" y="2209800"/>
              <a:ext cx="1981200" cy="1066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an 17"/>
            <p:cNvSpPr/>
            <p:nvPr/>
          </p:nvSpPr>
          <p:spPr>
            <a:xfrm>
              <a:off x="3733800" y="1447800"/>
              <a:ext cx="1143000" cy="1524000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9" name="Picture 5" descr="C:\Documents and Settings\wilder\Local Settings\Temporary Internet Files\Content.IE5\9CU81L1U\MM90036530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828800"/>
            <a:ext cx="1028700" cy="1028700"/>
          </a:xfrm>
          <a:prstGeom prst="rect">
            <a:avLst/>
          </a:prstGeom>
          <a:noFill/>
        </p:spPr>
      </p:pic>
      <p:pic>
        <p:nvPicPr>
          <p:cNvPr id="1026" name="Picture 2" descr="C:\Documents and Settings\wilder\Local Settings\Temporary Internet Files\Content.IE5\MY3I0OPG\MP90042283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/>
        </p:nvGrpSpPr>
        <p:grpSpPr>
          <a:xfrm>
            <a:off x="3200400" y="1295400"/>
            <a:ext cx="4953001" cy="3784600"/>
            <a:chOff x="3048000" y="1447800"/>
            <a:chExt cx="4953001" cy="3784600"/>
          </a:xfrm>
        </p:grpSpPr>
        <p:pic>
          <p:nvPicPr>
            <p:cNvPr id="4" name="Picture 2" descr="L:\CLASSES\3-Hubbs\hubbs pics\P100040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1981200"/>
              <a:ext cx="2438400" cy="3251200"/>
            </a:xfrm>
            <a:prstGeom prst="ellipse">
              <a:avLst/>
            </a:prstGeom>
            <a:noFill/>
          </p:spPr>
        </p:pic>
        <p:sp>
          <p:nvSpPr>
            <p:cNvPr id="21" name="Rounded Rectangular Callout 20"/>
            <p:cNvSpPr/>
            <p:nvPr/>
          </p:nvSpPr>
          <p:spPr>
            <a:xfrm>
              <a:off x="6172201" y="2438400"/>
              <a:ext cx="1828800" cy="2438400"/>
            </a:xfrm>
            <a:prstGeom prst="wedgeRoundRectCallout">
              <a:avLst>
                <a:gd name="adj1" fmla="val -110985"/>
                <a:gd name="adj2" fmla="val 1875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200401" y="2209800"/>
              <a:ext cx="1981200" cy="10668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an 25"/>
            <p:cNvSpPr/>
            <p:nvPr/>
          </p:nvSpPr>
          <p:spPr>
            <a:xfrm>
              <a:off x="3733801" y="1447800"/>
              <a:ext cx="1143000" cy="1524000"/>
            </a:xfrm>
            <a:prstGeom prst="can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5" descr="C:\Documents and Settings\wilder\Local Settings\Temporary Internet Files\Content.IE5\9CU81L1U\MM900365302[1]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1" y="1828800"/>
              <a:ext cx="1028700" cy="1028700"/>
            </a:xfrm>
            <a:prstGeom prst="rect">
              <a:avLst/>
            </a:prstGeom>
            <a:noFill/>
          </p:spPr>
        </p:pic>
        <p:sp>
          <p:nvSpPr>
            <p:cNvPr id="29" name="TextBox 28"/>
            <p:cNvSpPr txBox="1"/>
            <p:nvPr/>
          </p:nvSpPr>
          <p:spPr>
            <a:xfrm>
              <a:off x="6248401" y="2895600"/>
              <a:ext cx="1600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President Of The U.S.A.</a:t>
              </a:r>
              <a:endParaRPr lang="en-US" sz="2800" b="1" dirty="0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wilder\Local Settings\Temporary Internet Files\Content.IE5\MY3I0OPG\MP9004027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02362"/>
          </a:xfrm>
        </p:spPr>
        <p:txBody>
          <a:bodyPr/>
          <a:lstStyle/>
          <a:p>
            <a:r>
              <a:rPr lang="en-US" dirty="0" smtClean="0">
                <a:solidFill>
                  <a:srgbClr val="66FFCC"/>
                </a:solidFill>
              </a:rPr>
              <a:t>I am the President of the U.S.A. I am very thoughtful. And NEVER tell a lie.</a:t>
            </a:r>
            <a:endParaRPr lang="en-US" dirty="0">
              <a:solidFill>
                <a:srgbClr val="66FFCC"/>
              </a:solidFill>
            </a:endParaRPr>
          </a:p>
        </p:txBody>
      </p:sp>
      <p:pic>
        <p:nvPicPr>
          <p:cNvPr id="6146" name="Picture 2" descr="http://netanimations.net/Moving-animation-uncle-sam-riding-rocket-4th-of-jul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0"/>
            <a:ext cx="272415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C -0.09114 0.02014 -0.50226 0.02361 -0.4934 0.00416 C -0.48455 -0.01528 -0.02778 -0.11482 0.0533 -0.11621 C 0.13438 -0.1176 0.09115 -0.02014 -3.05556E-6 7.40741E-7 Z " pathEditMode="relative" ptsTypes="aa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lipart.coolclips.com/150/wjm/tf05135/CoolClips_vc0009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 will get military guards for every jail. Cause we need more security. Military guards will get even deadlier weapons.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wilder\Local Settings\Temporary Internet Files\Content.IE5\9CU81L1U\MC9002933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63798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5867400"/>
          </a:xfrm>
        </p:spPr>
        <p:txBody>
          <a:bodyPr/>
          <a:lstStyle/>
          <a:p>
            <a:r>
              <a:rPr lang="en-US" b="1" dirty="0" smtClean="0"/>
              <a:t>I will give kids more recess. So they can get more exercise. To do that I will have to talk to the principal.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upload.wikimedia.org/wikipedia/en/e/eb/Percy_Jackson_%26_the_Olympians_The_Lightning_Thief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76600"/>
            <a:ext cx="8229600" cy="1477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There will be a national </a:t>
            </a:r>
            <a:r>
              <a:rPr lang="en-US" sz="3600" b="1" dirty="0" err="1" smtClean="0">
                <a:solidFill>
                  <a:srgbClr val="FF0000"/>
                </a:solidFill>
              </a:rPr>
              <a:t>Roirdan</a:t>
            </a:r>
            <a:r>
              <a:rPr lang="en-US" sz="3600" b="1" dirty="0" smtClean="0">
                <a:solidFill>
                  <a:srgbClr val="FF0000"/>
                </a:solidFill>
              </a:rPr>
              <a:t> day. National </a:t>
            </a:r>
            <a:r>
              <a:rPr lang="en-US" sz="3600" b="1" dirty="0" err="1" smtClean="0">
                <a:solidFill>
                  <a:srgbClr val="FF0000"/>
                </a:solidFill>
              </a:rPr>
              <a:t>Roirdan</a:t>
            </a:r>
            <a:r>
              <a:rPr lang="en-US" sz="3600" b="1" dirty="0" smtClean="0">
                <a:solidFill>
                  <a:srgbClr val="FF0000"/>
                </a:solidFill>
              </a:rPr>
              <a:t> is a day to celebrate Rick </a:t>
            </a:r>
            <a:r>
              <a:rPr lang="en-US" sz="3600" b="1" dirty="0" err="1" smtClean="0">
                <a:solidFill>
                  <a:srgbClr val="FF0000"/>
                </a:solidFill>
              </a:rPr>
              <a:t>Roirdan</a:t>
            </a:r>
            <a:r>
              <a:rPr lang="en-US" sz="3600" b="1" dirty="0" smtClean="0">
                <a:solidFill>
                  <a:srgbClr val="FF0000"/>
                </a:solidFill>
              </a:rPr>
              <a:t>. Rick Riordan is a famous author.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wilder\Local Settings\Temporary Internet Files\Content.IE5\MY3I0OPG\MC90043620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0" cy="701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3382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 will lower candy prices. The one thing ALL kids like is candy. If the store owner doesn’t I will destroy the store.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stumearmour.com/usmmas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7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3840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 promise to do my best to accomplish all of these topics and with your help I can do it.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145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I am the President of the U.S.A. I am very thoughtful. And NEVER tell a lie.</vt:lpstr>
      <vt:lpstr>I will get military guards for every jail. Cause we need more security. Military guards will get even deadlier weapons.</vt:lpstr>
      <vt:lpstr>I will give kids more recess. So they can get more exercise. To do that I will have to talk to the principal. </vt:lpstr>
      <vt:lpstr>There will be a national Roirdan day. National Roirdan is a day to celebrate Rick Roirdan. Rick Riordan is a famous author.</vt:lpstr>
      <vt:lpstr>I will lower candy prices. The one thing ALL kids like is candy. If the store owner doesn’t I will destroy the store. </vt:lpstr>
      <vt:lpstr>I promise to do my best to accomplish all of these topics and with your help I can do it.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wilder</dc:creator>
  <cp:lastModifiedBy>wilder</cp:lastModifiedBy>
  <cp:revision>23</cp:revision>
  <dcterms:created xsi:type="dcterms:W3CDTF">2012-10-04T19:34:20Z</dcterms:created>
  <dcterms:modified xsi:type="dcterms:W3CDTF">2012-11-15T21:29:46Z</dcterms:modified>
</cp:coreProperties>
</file>