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DEF032-C5CD-449B-BA1A-31FC5E865902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D9FC3D-6A72-4C60-A791-C380687DBF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outsparks.com/1/94111/dolphin-fireworks-sky-image-31000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851648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 am glad to be President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0" y="2082800"/>
            <a:ext cx="3581400" cy="4775200"/>
            <a:chOff x="2286000" y="1295400"/>
            <a:chExt cx="3581400" cy="4775200"/>
          </a:xfrm>
        </p:grpSpPr>
        <p:pic>
          <p:nvPicPr>
            <p:cNvPr id="1026" name="Picture 2" descr="L:\CLASSES\3-Karr\karr pics\P100042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295400"/>
              <a:ext cx="3581400" cy="4775200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/>
            <p:nvPr/>
          </p:nvGrpSpPr>
          <p:grpSpPr>
            <a:xfrm>
              <a:off x="3048000" y="1828800"/>
              <a:ext cx="1905000" cy="1600200"/>
              <a:chOff x="3048000" y="1828800"/>
              <a:chExt cx="1905000" cy="1600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048000" y="2895600"/>
                <a:ext cx="19050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an 18"/>
              <p:cNvSpPr/>
              <p:nvPr/>
            </p:nvSpPr>
            <p:spPr>
              <a:xfrm>
                <a:off x="3581400" y="1828800"/>
                <a:ext cx="990600" cy="1295400"/>
              </a:xfrm>
              <a:prstGeom prst="can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3962400" y="23622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4114800" y="26670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3810000" y="27432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4191000" y="22098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3733800" y="22860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7-Point Star 21"/>
          <p:cNvSpPr/>
          <p:nvPr/>
        </p:nvSpPr>
        <p:spPr>
          <a:xfrm>
            <a:off x="7162800" y="2743200"/>
            <a:ext cx="838200" cy="685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7-Point Star 24"/>
          <p:cNvSpPr/>
          <p:nvPr/>
        </p:nvSpPr>
        <p:spPr>
          <a:xfrm>
            <a:off x="1066800" y="2819400"/>
            <a:ext cx="685800" cy="685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7-Point Star 25"/>
          <p:cNvSpPr/>
          <p:nvPr/>
        </p:nvSpPr>
        <p:spPr>
          <a:xfrm>
            <a:off x="6248400" y="4648200"/>
            <a:ext cx="1066800" cy="9906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533400" y="4114800"/>
            <a:ext cx="914400" cy="11430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7-Point Star 27"/>
          <p:cNvSpPr/>
          <p:nvPr/>
        </p:nvSpPr>
        <p:spPr>
          <a:xfrm>
            <a:off x="8077200" y="5029200"/>
            <a:ext cx="7620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-Point Star 28"/>
          <p:cNvSpPr/>
          <p:nvPr/>
        </p:nvSpPr>
        <p:spPr>
          <a:xfrm>
            <a:off x="457200" y="6019800"/>
            <a:ext cx="1066800" cy="838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    I am thankful to be the President of the United States of America I would give more toys to play with and games to play outside.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gifninja.com/animatedgifs/274948/sparkl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438400"/>
            <a:ext cx="4572000" cy="34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    I would give people more candy especially chocolate candy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    I would give more school on Saturdays Sundays.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40705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dolphin fireworks sky image graphic">
            <a:hlinkClick r:id="rId3" tooltip="dolphin fireworks sky image pictur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628900"/>
            <a:ext cx="2895600" cy="28956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strips dir="r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arrington" pitchFamily="82" charset="0"/>
              </a:rPr>
              <a:t>I would also have no math at all or home work also spelling.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arrington" pitchFamily="82" charset="0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upload.wikimedia.org/wikipedia/commons/4/42/Animated-Flag-US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14599"/>
            <a:ext cx="3276600" cy="21569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circl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    I would give less recess and more specials like computers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    I am glad to be president.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dinamobomb.net/animations/Patriotic/patrioti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124200"/>
            <a:ext cx="2776182" cy="1660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88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I am glad to be President 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22</cp:revision>
  <dcterms:created xsi:type="dcterms:W3CDTF">2012-10-01T19:41:39Z</dcterms:created>
  <dcterms:modified xsi:type="dcterms:W3CDTF">2012-11-19T21:00:34Z</dcterms:modified>
</cp:coreProperties>
</file>