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312CA-0196-47C1-9A6E-15A32300F309}"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50308-5A65-4CFD-B704-9EE8E618F49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A50308-5A65-4CFD-B704-9EE8E618F49C}"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CD08FD-6F18-43CB-ADC5-CEEC76128749}"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D08FD-6F18-43CB-ADC5-CEEC76128749}"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D08FD-6F18-43CB-ADC5-CEEC76128749}"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D08FD-6F18-43CB-ADC5-CEEC76128749}"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D08FD-6F18-43CB-ADC5-CEEC76128749}" type="datetimeFigureOut">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CD08FD-6F18-43CB-ADC5-CEEC76128749}"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D08FD-6F18-43CB-ADC5-CEEC76128749}" type="datetimeFigureOut">
              <a:rPr lang="en-US" smtClean="0"/>
              <a:pPr/>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D08FD-6F18-43CB-ADC5-CEEC76128749}" type="datetimeFigureOut">
              <a:rPr lang="en-US" smtClean="0"/>
              <a:pPr/>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D08FD-6F18-43CB-ADC5-CEEC76128749}" type="datetimeFigureOut">
              <a:rPr lang="en-US" smtClean="0"/>
              <a:pPr/>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D08FD-6F18-43CB-ADC5-CEEC76128749}"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D08FD-6F18-43CB-ADC5-CEEC76128749}" type="datetimeFigureOut">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92C82-668F-4248-8145-9EE17D03BE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D08FD-6F18-43CB-ADC5-CEEC76128749}" type="datetimeFigureOut">
              <a:rPr lang="en-US" smtClean="0"/>
              <a:pPr/>
              <a:t>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92C82-668F-4248-8145-9EE17D03BE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w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2895600" y="1143000"/>
            <a:ext cx="3352800" cy="4470400"/>
            <a:chOff x="2895600" y="1371600"/>
            <a:chExt cx="3352800" cy="4470400"/>
          </a:xfrm>
        </p:grpSpPr>
        <p:pic>
          <p:nvPicPr>
            <p:cNvPr id="1026" name="Picture 2" descr="L:\CLASSES\3-Hubbs\hubbs pics\P1000410.JPG"/>
            <p:cNvPicPr>
              <a:picLocks noChangeAspect="1" noChangeArrowheads="1"/>
            </p:cNvPicPr>
            <p:nvPr/>
          </p:nvPicPr>
          <p:blipFill>
            <a:blip r:embed="rId3" cstate="print"/>
            <a:srcRect/>
            <a:stretch>
              <a:fillRect/>
            </a:stretch>
          </p:blipFill>
          <p:spPr bwMode="auto">
            <a:xfrm>
              <a:off x="2895600" y="1371600"/>
              <a:ext cx="3352800" cy="4470400"/>
            </a:xfrm>
            <a:prstGeom prst="cube">
              <a:avLst/>
            </a:prstGeom>
            <a:noFill/>
          </p:spPr>
        </p:pic>
        <p:sp>
          <p:nvSpPr>
            <p:cNvPr id="11" name="Oval 10"/>
            <p:cNvSpPr/>
            <p:nvPr/>
          </p:nvSpPr>
          <p:spPr>
            <a:xfrm>
              <a:off x="3505200" y="2819400"/>
              <a:ext cx="2133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3810000" y="1828800"/>
              <a:ext cx="1524000" cy="1219200"/>
            </a:xfrm>
            <a:prstGeom prst="flowChartMagneticDisk">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3" name="Wave 12"/>
            <p:cNvSpPr/>
            <p:nvPr/>
          </p:nvSpPr>
          <p:spPr>
            <a:xfrm>
              <a:off x="3886200" y="2286000"/>
              <a:ext cx="1295400" cy="685800"/>
            </a:xfrm>
            <a:prstGeom prst="wav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038600" y="24384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4114800" y="2667000"/>
              <a:ext cx="45719" cy="762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4343400" y="2590800"/>
              <a:ext cx="45719"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4267200" y="2667000"/>
              <a:ext cx="76200" cy="76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724400" y="2438400"/>
              <a:ext cx="0" cy="51435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419600" y="2362200"/>
              <a:ext cx="4571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19600" y="2514600"/>
              <a:ext cx="685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Process 21"/>
            <p:cNvSpPr/>
            <p:nvPr/>
          </p:nvSpPr>
          <p:spPr>
            <a:xfrm>
              <a:off x="4495800" y="2667000"/>
              <a:ext cx="609600" cy="76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95800" y="2819400"/>
              <a:ext cx="76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3000" fill="hold"/>
                                        <p:tgtEl>
                                          <p:spTgt spid="24"/>
                                        </p:tgtEl>
                                        <p:attrNameLst>
                                          <p:attrName>ppt_w</p:attrName>
                                        </p:attrNameLst>
                                      </p:cBhvr>
                                      <p:tavLst>
                                        <p:tav tm="0">
                                          <p:val>
                                            <p:fltVal val="0"/>
                                          </p:val>
                                        </p:tav>
                                        <p:tav tm="100000">
                                          <p:val>
                                            <p:strVal val="#ppt_w"/>
                                          </p:val>
                                        </p:tav>
                                      </p:tavLst>
                                    </p:anim>
                                    <p:anim calcmode="lin" valueType="num">
                                      <p:cBhvr>
                                        <p:cTn id="8" dur="3000" fill="hold"/>
                                        <p:tgtEl>
                                          <p:spTgt spid="24"/>
                                        </p:tgtEl>
                                        <p:attrNameLst>
                                          <p:attrName>ppt_h</p:attrName>
                                        </p:attrNameLst>
                                      </p:cBhvr>
                                      <p:tavLst>
                                        <p:tav tm="0">
                                          <p:val>
                                            <p:fltVal val="0"/>
                                          </p:val>
                                        </p:tav>
                                        <p:tav tm="100000">
                                          <p:val>
                                            <p:strVal val="#ppt_h"/>
                                          </p:val>
                                        </p:tav>
                                      </p:tavLst>
                                    </p:anim>
                                    <p:anim calcmode="lin" valueType="num">
                                      <p:cBhvr>
                                        <p:cTn id="9" dur="3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1026" name="Picture 2" descr="C:\Documents and Settings\wilder\Local Settings\Temporary Internet Files\Content.IE5\PHRJ3XVV\MC900435045[1].wmf"/>
          <p:cNvPicPr>
            <a:picLocks noChangeAspect="1" noChangeArrowheads="1"/>
          </p:cNvPicPr>
          <p:nvPr/>
        </p:nvPicPr>
        <p:blipFill>
          <a:blip r:embed="rId3" cstate="print"/>
          <a:srcRect/>
          <a:stretch>
            <a:fillRect/>
          </a:stretch>
        </p:blipFill>
        <p:spPr bwMode="auto">
          <a:xfrm>
            <a:off x="6248400" y="3886200"/>
            <a:ext cx="2839984" cy="2181225"/>
          </a:xfrm>
          <a:prstGeom prst="rect">
            <a:avLst/>
          </a:prstGeom>
          <a:noFill/>
        </p:spPr>
      </p:pic>
      <p:pic>
        <p:nvPicPr>
          <p:cNvPr id="2050" name="Picture 2" descr="C:\Documents and Settings\wilder\Local Settings\Temporary Internet Files\Content.IE5\DTBA6R1N\MC900441322[1].png"/>
          <p:cNvPicPr>
            <a:picLocks noChangeAspect="1" noChangeArrowheads="1"/>
          </p:cNvPicPr>
          <p:nvPr/>
        </p:nvPicPr>
        <p:blipFill>
          <a:blip r:embed="rId4" cstate="print"/>
          <a:srcRect/>
          <a:stretch>
            <a:fillRect/>
          </a:stretch>
        </p:blipFill>
        <p:spPr bwMode="auto">
          <a:xfrm>
            <a:off x="2743200" y="3810000"/>
            <a:ext cx="3429000" cy="3429000"/>
          </a:xfrm>
          <a:prstGeom prst="rect">
            <a:avLst/>
          </a:prstGeom>
          <a:noFill/>
        </p:spPr>
      </p:pic>
      <p:pic>
        <p:nvPicPr>
          <p:cNvPr id="2051" name="Picture 3" descr="C:\Documents and Settings\wilder\Local Settings\Temporary Internet Files\Content.IE5\UCT3NYSF\MC900239197[1].wmf"/>
          <p:cNvPicPr>
            <a:picLocks noChangeAspect="1" noChangeArrowheads="1"/>
          </p:cNvPicPr>
          <p:nvPr/>
        </p:nvPicPr>
        <p:blipFill>
          <a:blip r:embed="rId5" cstate="print"/>
          <a:srcRect/>
          <a:stretch>
            <a:fillRect/>
          </a:stretch>
        </p:blipFill>
        <p:spPr bwMode="auto">
          <a:xfrm flipH="1">
            <a:off x="0" y="3733800"/>
            <a:ext cx="2663206" cy="2743200"/>
          </a:xfrm>
          <a:prstGeom prst="rect">
            <a:avLst/>
          </a:prstGeom>
          <a:noFill/>
        </p:spPr>
      </p:pic>
      <p:sp>
        <p:nvSpPr>
          <p:cNvPr id="2" name="Title 1"/>
          <p:cNvSpPr>
            <a:spLocks noGrp="1"/>
          </p:cNvSpPr>
          <p:nvPr>
            <p:ph type="title"/>
          </p:nvPr>
        </p:nvSpPr>
        <p:spPr>
          <a:xfrm>
            <a:off x="762000" y="609600"/>
            <a:ext cx="7315200" cy="4648200"/>
          </a:xfrm>
        </p:spPr>
        <p:txBody>
          <a:bodyPr>
            <a:noAutofit/>
          </a:bodyPr>
          <a:lstStyle/>
          <a:p>
            <a:r>
              <a:rPr lang="en-US" sz="3600" b="1" dirty="0" smtClean="0">
                <a:solidFill>
                  <a:schemeClr val="accent1">
                    <a:lumMod val="40000"/>
                    <a:lumOff val="60000"/>
                  </a:schemeClr>
                </a:solidFill>
                <a:effectLst>
                  <a:outerShdw blurRad="38100" dist="38100" dir="2700000" algn="tl">
                    <a:srgbClr val="000000">
                      <a:alpha val="43137"/>
                    </a:srgbClr>
                  </a:outerShdw>
                </a:effectLst>
                <a:latin typeface="Arial Black" pitchFamily="34" charset="0"/>
              </a:rPr>
              <a:t>I am Your PRESIDENT!!!!!! Here are some things you should know about me. I’m funny. I’m nice. I’m trustworthy. I’m responsible. And I make necessary rules.</a:t>
            </a:r>
            <a:r>
              <a:rPr lang="en-US" sz="2800" b="1" dirty="0" smtClean="0">
                <a:solidFill>
                  <a:schemeClr val="tx1">
                    <a:lumMod val="95000"/>
                    <a:lumOff val="5000"/>
                  </a:schemeClr>
                </a:solidFill>
                <a:effectLst>
                  <a:outerShdw blurRad="38100" dist="38100" dir="2700000" algn="tl">
                    <a:srgbClr val="000000">
                      <a:alpha val="43137"/>
                    </a:srgbClr>
                  </a:outerShdw>
                </a:effectLst>
                <a:latin typeface="Arial Black" pitchFamily="34" charset="0"/>
              </a:rPr>
              <a:t/>
            </a:r>
            <a:br>
              <a:rPr lang="en-US" sz="2800" b="1" dirty="0" smtClean="0">
                <a:solidFill>
                  <a:schemeClr val="tx1">
                    <a:lumMod val="95000"/>
                    <a:lumOff val="5000"/>
                  </a:schemeClr>
                </a:solidFill>
                <a:effectLst>
                  <a:outerShdw blurRad="38100" dist="38100" dir="2700000" algn="tl">
                    <a:srgbClr val="000000">
                      <a:alpha val="43137"/>
                    </a:srgbClr>
                  </a:outerShdw>
                </a:effectLst>
                <a:latin typeface="Arial Black" pitchFamily="34" charset="0"/>
              </a:rPr>
            </a:br>
            <a:endParaRPr lang="en-US" sz="2800" b="1" dirty="0">
              <a:solidFill>
                <a:schemeClr val="tx1">
                  <a:lumMod val="95000"/>
                  <a:lumOff val="5000"/>
                </a:schemeClr>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3000" tmFilter="0, 0; .2, .5; .8, .5; 1, 0"/>
                                        <p:tgtEl>
                                          <p:spTgt spid="2050"/>
                                        </p:tgtEl>
                                      </p:cBhvr>
                                    </p:animEffect>
                                    <p:animScale>
                                      <p:cBhvr>
                                        <p:cTn id="7" dur="1500" autoRev="1" fill="hold"/>
                                        <p:tgtEl>
                                          <p:spTgt spid="2050"/>
                                        </p:tgtEl>
                                      </p:cBhvr>
                                      <p:by x="105000" y="105000"/>
                                    </p:animScale>
                                  </p:childTnLst>
                                </p:cTn>
                              </p:par>
                            </p:childTnLst>
                          </p:cTn>
                        </p:par>
                        <p:par>
                          <p:cTn id="8" fill="hold">
                            <p:stCondLst>
                              <p:cond delay="3000"/>
                            </p:stCondLst>
                            <p:childTnLst>
                              <p:par>
                                <p:cTn id="9" presetID="6" presetClass="emph" presetSubtype="0" fill="hold" nodeType="afterEffect">
                                  <p:stCondLst>
                                    <p:cond delay="0"/>
                                  </p:stCondLst>
                                  <p:childTnLst>
                                    <p:animScale>
                                      <p:cBhvr>
                                        <p:cTn id="10" dur="3000" fill="hold"/>
                                        <p:tgtEl>
                                          <p:spTgt spid="2050"/>
                                        </p:tgtEl>
                                      </p:cBhvr>
                                      <p:by x="150000" y="150000"/>
                                    </p:animScale>
                                  </p:childTnLst>
                                </p:cTn>
                              </p:par>
                            </p:childTnLst>
                          </p:cTn>
                        </p:par>
                        <p:par>
                          <p:cTn id="11" fill="hold">
                            <p:stCondLst>
                              <p:cond delay="6000"/>
                            </p:stCondLst>
                            <p:childTnLst>
                              <p:par>
                                <p:cTn id="12" presetID="3" presetClass="entr" presetSubtype="1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3074" name="Picture 2" descr="C:\Documents and Settings\wilder\Local Settings\Temporary Internet Files\Content.IE5\VA0YQXUT\MC900113288[1].wmf"/>
          <p:cNvPicPr>
            <a:picLocks noChangeAspect="1" noChangeArrowheads="1"/>
          </p:cNvPicPr>
          <p:nvPr/>
        </p:nvPicPr>
        <p:blipFill>
          <a:blip r:embed="rId3" cstate="print"/>
          <a:srcRect/>
          <a:stretch>
            <a:fillRect/>
          </a:stretch>
        </p:blipFill>
        <p:spPr bwMode="auto">
          <a:xfrm>
            <a:off x="6324600" y="2362200"/>
            <a:ext cx="3352800" cy="4286810"/>
          </a:xfrm>
          <a:prstGeom prst="rect">
            <a:avLst/>
          </a:prstGeom>
          <a:noFill/>
        </p:spPr>
      </p:pic>
      <p:sp>
        <p:nvSpPr>
          <p:cNvPr id="2" name="Title 1"/>
          <p:cNvSpPr>
            <a:spLocks noGrp="1"/>
          </p:cNvSpPr>
          <p:nvPr>
            <p:ph type="title"/>
          </p:nvPr>
        </p:nvSpPr>
        <p:spPr>
          <a:xfrm>
            <a:off x="457200" y="274638"/>
            <a:ext cx="7010400" cy="4144962"/>
          </a:xfrm>
        </p:spPr>
        <p:txBody>
          <a:bodyPr>
            <a:normAutofit fontScale="90000"/>
          </a:bodyPr>
          <a:lstStyle/>
          <a:p>
            <a:r>
              <a:rPr lang="en-US" dirty="0" smtClean="0"/>
              <a:t/>
            </a:r>
            <a:br>
              <a:rPr lang="en-US" dirty="0" smtClean="0"/>
            </a:br>
            <a:r>
              <a:rPr lang="en-US" sz="3600" dirty="0" smtClean="0">
                <a:solidFill>
                  <a:srgbClr val="FF0000"/>
                </a:solidFill>
              </a:rPr>
              <a:t> </a:t>
            </a:r>
            <a:r>
              <a:rPr lang="en-US" sz="3600" b="1" dirty="0" smtClean="0">
                <a:solidFill>
                  <a:schemeClr val="bg1">
                    <a:lumMod val="50000"/>
                  </a:schemeClr>
                </a:solidFill>
              </a:rPr>
              <a:t>Since I am President I would like to make sure that everyone followed all of the rules but I wouldn’t make unnecessary rules. Like these unnecessary rules… “If your pencil is shorter than 4 inches you will be thrown in jail!” or “if you wear miss matched socks you have to pay more taxes.” </a:t>
            </a:r>
            <a:r>
              <a:rPr lang="en-US" sz="3600" dirty="0" smtClean="0">
                <a:solidFill>
                  <a:srgbClr val="FFFF00"/>
                </a:solidFill>
              </a:rPr>
              <a:t/>
            </a:r>
            <a:br>
              <a:rPr lang="en-US" sz="3600" dirty="0" smtClean="0">
                <a:solidFill>
                  <a:srgbClr val="FFFF00"/>
                </a:solidFill>
              </a:rPr>
            </a:br>
            <a:endParaRPr lang="en-US" dirty="0">
              <a:solidFill>
                <a:srgbClr val="FFFF00"/>
              </a:solidFill>
            </a:endParaRPr>
          </a:p>
        </p:txBody>
      </p:sp>
      <p:grpSp>
        <p:nvGrpSpPr>
          <p:cNvPr id="6" name="Group 5"/>
          <p:cNvGrpSpPr/>
          <p:nvPr/>
        </p:nvGrpSpPr>
        <p:grpSpPr>
          <a:xfrm>
            <a:off x="609600" y="4038600"/>
            <a:ext cx="2438400" cy="2529512"/>
            <a:chOff x="1524001" y="4127501"/>
            <a:chExt cx="2438400" cy="2529512"/>
          </a:xfrm>
        </p:grpSpPr>
        <p:pic>
          <p:nvPicPr>
            <p:cNvPr id="3077" name="Picture 5" descr="C:\Documents and Settings\wilder\Local Settings\Temporary Internet Files\Content.IE5\UCT3NYSF\MC900383972[1].wmf"/>
            <p:cNvPicPr>
              <a:picLocks noChangeAspect="1" noChangeArrowheads="1"/>
            </p:cNvPicPr>
            <p:nvPr/>
          </p:nvPicPr>
          <p:blipFill>
            <a:blip r:embed="rId4" cstate="print"/>
            <a:srcRect/>
            <a:stretch>
              <a:fillRect/>
            </a:stretch>
          </p:blipFill>
          <p:spPr bwMode="auto">
            <a:xfrm>
              <a:off x="1524001" y="4660422"/>
              <a:ext cx="2438400" cy="1996591"/>
            </a:xfrm>
            <a:prstGeom prst="rect">
              <a:avLst/>
            </a:prstGeom>
            <a:noFill/>
          </p:spPr>
        </p:pic>
        <p:pic>
          <p:nvPicPr>
            <p:cNvPr id="3075" name="Picture 3" descr="C:\Documents and Settings\wilder\Local Settings\Temporary Internet Files\Content.IE5\PHRJ3XVV\MC900432579[1].png"/>
            <p:cNvPicPr>
              <a:picLocks noChangeAspect="1" noChangeArrowheads="1"/>
            </p:cNvPicPr>
            <p:nvPr/>
          </p:nvPicPr>
          <p:blipFill>
            <a:blip r:embed="rId5" cstate="print"/>
            <a:srcRect/>
            <a:stretch>
              <a:fillRect/>
            </a:stretch>
          </p:blipFill>
          <p:spPr bwMode="auto">
            <a:xfrm rot="20059432" flipH="1">
              <a:off x="1707232" y="4127501"/>
              <a:ext cx="1631793" cy="2272854"/>
            </a:xfrm>
            <a:prstGeom prst="rect">
              <a:avLst/>
            </a:prstGeom>
            <a:noFill/>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nodeType="afterEffect">
                                  <p:stCondLst>
                                    <p:cond delay="0"/>
                                  </p:stCondLst>
                                  <p:childTnLst>
                                    <p:animEffect transition="out" filter="blinds(horizontal)">
                                      <p:cBhvr>
                                        <p:cTn id="6" dur="5000"/>
                                        <p:tgtEl>
                                          <p:spTgt spid="3074"/>
                                        </p:tgtEl>
                                      </p:cBhvr>
                                    </p:animEffect>
                                    <p:set>
                                      <p:cBhvr>
                                        <p:cTn id="7" dur="1" fill="hold">
                                          <p:stCondLst>
                                            <p:cond delay="4999"/>
                                          </p:stCondLst>
                                        </p:cTn>
                                        <p:tgtEl>
                                          <p:spTgt spid="3074"/>
                                        </p:tgtEl>
                                        <p:attrNameLst>
                                          <p:attrName>style.visibility</p:attrName>
                                        </p:attrNameLst>
                                      </p:cBhvr>
                                      <p:to>
                                        <p:strVal val="hidden"/>
                                      </p:to>
                                    </p:set>
                                  </p:childTnLst>
                                </p:cTn>
                              </p:par>
                            </p:childTnLst>
                          </p:cTn>
                        </p:par>
                        <p:par>
                          <p:cTn id="8" fill="hold">
                            <p:stCondLst>
                              <p:cond delay="5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Bottom)">
                                      <p:cBhvr>
                                        <p:cTn id="2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4678362"/>
          </a:xfrm>
        </p:spPr>
        <p:txBody>
          <a:bodyPr/>
          <a:lstStyle/>
          <a:p>
            <a:r>
              <a:rPr lang="en-US" sz="4000" b="1" dirty="0" smtClean="0"/>
              <a:t>Another thing I will do is let kids have more recess by making a few national holidays like…”All Day Recess Day” or “Kids Day” when the kids get to do anything they want.</a:t>
            </a:r>
            <a:r>
              <a:rPr lang="en-US" dirty="0" smtClean="0"/>
              <a:t/>
            </a:r>
            <a:br>
              <a:rPr lang="en-US" dirty="0" smtClean="0"/>
            </a:br>
            <a:endParaRPr lang="en-US" dirty="0"/>
          </a:p>
        </p:txBody>
      </p:sp>
      <p:pic>
        <p:nvPicPr>
          <p:cNvPr id="1026" name="Picture 2" descr="C:\Documents and Settings\wilder\Local Settings\Temporary Internet Files\Content.IE5\PHRJ3XVV\MC900024554[1].wmf"/>
          <p:cNvPicPr>
            <a:picLocks noChangeAspect="1" noChangeArrowheads="1"/>
          </p:cNvPicPr>
          <p:nvPr/>
        </p:nvPicPr>
        <p:blipFill>
          <a:blip r:embed="rId2" cstate="print"/>
          <a:srcRect/>
          <a:stretch>
            <a:fillRect/>
          </a:stretch>
        </p:blipFill>
        <p:spPr bwMode="auto">
          <a:xfrm>
            <a:off x="3810000" y="3555158"/>
            <a:ext cx="5105400" cy="2992261"/>
          </a:xfrm>
          <a:prstGeom prst="rect">
            <a:avLst/>
          </a:prstGeom>
          <a:noFill/>
        </p:spPr>
      </p:pic>
      <p:pic>
        <p:nvPicPr>
          <p:cNvPr id="1027" name="Picture 3" descr="C:\Documents and Settings\wilder\Local Settings\Temporary Internet Files\Content.IE5\PHRJ3XVV\MC900436041[1].wmf"/>
          <p:cNvPicPr>
            <a:picLocks noChangeAspect="1" noChangeArrowheads="1"/>
          </p:cNvPicPr>
          <p:nvPr/>
        </p:nvPicPr>
        <p:blipFill>
          <a:blip r:embed="rId3" cstate="print"/>
          <a:srcRect/>
          <a:stretch>
            <a:fillRect/>
          </a:stretch>
        </p:blipFill>
        <p:spPr bwMode="auto">
          <a:xfrm>
            <a:off x="381000" y="3962400"/>
            <a:ext cx="2974731" cy="2400300"/>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afterEffect">
                                  <p:stCondLst>
                                    <p:cond delay="0"/>
                                  </p:stCondLst>
                                  <p:childTnLst>
                                    <p:animClr clrSpc="rgb">
                                      <p:cBhvr override="childStyle">
                                        <p:cTn id="6" dur="1500" accel="50000" autoRev="1" fill="hold" tmFilter="0, 0; .33333, 1; 1, 1">
                                          <p:stCondLst>
                                            <p:cond delay="0"/>
                                          </p:stCondLst>
                                        </p:cTn>
                                        <p:tgtEl>
                                          <p:spTgt spid="1026"/>
                                        </p:tgtEl>
                                        <p:attrNameLst>
                                          <p:attrName>style.color</p:attrName>
                                        </p:attrNameLst>
                                      </p:cBhvr>
                                      <p:to>
                                        <a:schemeClr val="hlink"/>
                                      </p:to>
                                    </p:animClr>
                                    <p:animClr clrSpc="rgb">
                                      <p:cBhvr>
                                        <p:cTn id="7" dur="1500" accel="50000" autoRev="1" fill="hold" tmFilter="0, 0; .33333, 1; 1, 1">
                                          <p:stCondLst>
                                            <p:cond delay="0"/>
                                          </p:stCondLst>
                                        </p:cTn>
                                        <p:tgtEl>
                                          <p:spTgt spid="1026"/>
                                        </p:tgtEl>
                                        <p:attrNameLst>
                                          <p:attrName>fillcolor</p:attrName>
                                        </p:attrNameLst>
                                      </p:cBhvr>
                                      <p:to>
                                        <a:schemeClr val="hlink"/>
                                      </p:to>
                                    </p:animClr>
                                    <p:set>
                                      <p:cBhvr>
                                        <p:cTn id="8" dur="3000" fill="hold"/>
                                        <p:tgtEl>
                                          <p:spTgt spid="1026"/>
                                        </p:tgtEl>
                                        <p:attrNameLst>
                                          <p:attrName>fill.type</p:attrName>
                                        </p:attrNameLst>
                                      </p:cBhvr>
                                      <p:to>
                                        <p:strVal val="solid"/>
                                      </p:to>
                                    </p:set>
                                    <p:set>
                                      <p:cBhvr>
                                        <p:cTn id="9" dur="3000" fill="hold"/>
                                        <p:tgtEl>
                                          <p:spTgt spid="1026"/>
                                        </p:tgtEl>
                                        <p:attrNameLst>
                                          <p:attrName>fill.on</p:attrName>
                                        </p:attrNameLst>
                                      </p:cBhvr>
                                      <p:to>
                                        <p:strVal val="true"/>
                                      </p:to>
                                    </p:set>
                                    <p:animScale>
                                      <p:cBhvr>
                                        <p:cTn id="10" dur="1500" accel="50000" autoRev="1" fill="hold" tmFilter="0, 0; .33333, 1; 1, 1">
                                          <p:stCondLst>
                                            <p:cond delay="0"/>
                                          </p:stCondLst>
                                        </p:cTn>
                                        <p:tgtEl>
                                          <p:spTgt spid="1026"/>
                                        </p:tgtEl>
                                      </p:cBhvr>
                                      <p:from x="100000" y="100000"/>
                                      <p:to x="100000" y="140000"/>
                                    </p:animScale>
                                  </p:childTnLst>
                                </p:cTn>
                              </p:par>
                            </p:childTnLst>
                          </p:cTn>
                        </p:par>
                        <p:par>
                          <p:cTn id="11" fill="hold">
                            <p:stCondLst>
                              <p:cond delay="3000"/>
                            </p:stCondLst>
                            <p:childTnLst>
                              <p:par>
                                <p:cTn id="12" presetID="7" presetClass="exit" presetSubtype="4" fill="hold" nodeType="afterEffect">
                                  <p:stCondLst>
                                    <p:cond delay="0"/>
                                  </p:stCondLst>
                                  <p:childTnLst>
                                    <p:anim calcmode="lin" valueType="num">
                                      <p:cBhvr additive="base">
                                        <p:cTn id="13" dur="3000"/>
                                        <p:tgtEl>
                                          <p:spTgt spid="1027"/>
                                        </p:tgtEl>
                                        <p:attrNameLst>
                                          <p:attrName>ppt_x</p:attrName>
                                        </p:attrNameLst>
                                      </p:cBhvr>
                                      <p:tavLst>
                                        <p:tav tm="0">
                                          <p:val>
                                            <p:strVal val="ppt_x"/>
                                          </p:val>
                                        </p:tav>
                                        <p:tav tm="100000">
                                          <p:val>
                                            <p:strVal val="ppt_x"/>
                                          </p:val>
                                        </p:tav>
                                      </p:tavLst>
                                    </p:anim>
                                    <p:anim calcmode="lin" valueType="num">
                                      <p:cBhvr additive="base">
                                        <p:cTn id="14" dur="3000"/>
                                        <p:tgtEl>
                                          <p:spTgt spid="1027"/>
                                        </p:tgtEl>
                                        <p:attrNameLst>
                                          <p:attrName>ppt_y</p:attrName>
                                        </p:attrNameLst>
                                      </p:cBhvr>
                                      <p:tavLst>
                                        <p:tav tm="0">
                                          <p:val>
                                            <p:strVal val="ppt_y"/>
                                          </p:val>
                                        </p:tav>
                                        <p:tav tm="100000">
                                          <p:val>
                                            <p:strVal val="1+ppt_h/2"/>
                                          </p:val>
                                        </p:tav>
                                      </p:tavLst>
                                    </p:anim>
                                    <p:set>
                                      <p:cBhvr>
                                        <p:cTn id="15" dur="1" fill="hold">
                                          <p:stCondLst>
                                            <p:cond delay="2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1" name="Picture 5" descr="http://dragonartz.files.wordpress.com/2009/03/vector-united-states-flag-background-07-by-dragonart.png?w=495&amp;h=495"/>
          <p:cNvPicPr>
            <a:picLocks noChangeAspect="1" noChangeArrowheads="1"/>
          </p:cNvPicPr>
          <p:nvPr/>
        </p:nvPicPr>
        <p:blipFill>
          <a:blip r:embed="rId3" cstate="print"/>
          <a:srcRect/>
          <a:stretch>
            <a:fillRect/>
          </a:stretch>
        </p:blipFill>
        <p:spPr bwMode="auto">
          <a:xfrm>
            <a:off x="0" y="-838200"/>
            <a:ext cx="9144000" cy="9144002"/>
          </a:xfrm>
          <a:prstGeom prst="rect">
            <a:avLst/>
          </a:prstGeom>
          <a:noFill/>
        </p:spPr>
      </p:pic>
      <p:sp>
        <p:nvSpPr>
          <p:cNvPr id="2" name="Title 1"/>
          <p:cNvSpPr>
            <a:spLocks noGrp="1"/>
          </p:cNvSpPr>
          <p:nvPr>
            <p:ph type="title"/>
          </p:nvPr>
        </p:nvSpPr>
        <p:spPr>
          <a:xfrm>
            <a:off x="457200" y="274638"/>
            <a:ext cx="8153400" cy="5973762"/>
          </a:xfrm>
        </p:spPr>
        <p:txBody>
          <a:bodyPr>
            <a:normAutofit/>
          </a:bodyPr>
          <a:lstStyle/>
          <a:p>
            <a:r>
              <a:rPr lang="en-US" sz="3600" b="1" dirty="0" smtClean="0">
                <a:solidFill>
                  <a:srgbClr val="00B050"/>
                </a:solidFill>
              </a:rPr>
              <a:t>Here is another. I would make a rule that smoking is against the rules because it can rot out your lungs! My great grandpa is 80 years old and he smoked for 20 years. He had to go to the hospital because his heart wasn’t working right. He survived but he has trouble breathing.</a:t>
            </a:r>
            <a:r>
              <a:rPr lang="en-US" dirty="0" smtClean="0"/>
              <a:t/>
            </a:r>
            <a:br>
              <a:rPr lang="en-US" dirty="0" smtClean="0"/>
            </a:br>
            <a:endParaRPr lang="en-US" dirty="0"/>
          </a:p>
        </p:txBody>
      </p:sp>
      <p:pic>
        <p:nvPicPr>
          <p:cNvPr id="4098" name="Picture 2" descr="C:\Documents and Settings\wilder\Local Settings\Temporary Internet Files\Content.IE5\VA0YQXUT\MC900290958[1].wmf"/>
          <p:cNvPicPr>
            <a:picLocks noChangeAspect="1" noChangeArrowheads="1"/>
          </p:cNvPicPr>
          <p:nvPr/>
        </p:nvPicPr>
        <p:blipFill>
          <a:blip r:embed="rId4" cstate="print"/>
          <a:srcRect/>
          <a:stretch>
            <a:fillRect/>
          </a:stretch>
        </p:blipFill>
        <p:spPr bwMode="auto">
          <a:xfrm>
            <a:off x="3200400" y="4648200"/>
            <a:ext cx="3079941" cy="2871461"/>
          </a:xfrm>
          <a:prstGeom prst="rect">
            <a:avLst/>
          </a:prstGeom>
          <a:noFill/>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wilder\Local Settings\Temporary Internet Files\Content.IE5\DTBA6R1N\MC900436222[1].png"/>
          <p:cNvPicPr>
            <a:picLocks noChangeAspect="1" noChangeArrowheads="1"/>
          </p:cNvPicPr>
          <p:nvPr/>
        </p:nvPicPr>
        <p:blipFill>
          <a:blip r:embed="rId2" cstate="print"/>
          <a:srcRect/>
          <a:stretch>
            <a:fillRect/>
          </a:stretch>
        </p:blipFill>
        <p:spPr bwMode="auto">
          <a:xfrm>
            <a:off x="2743200" y="-304800"/>
            <a:ext cx="4114800" cy="4114800"/>
          </a:xfrm>
          <a:prstGeom prst="rect">
            <a:avLst/>
          </a:prstGeom>
          <a:noFill/>
        </p:spPr>
      </p:pic>
      <p:sp>
        <p:nvSpPr>
          <p:cNvPr id="2" name="Title 1"/>
          <p:cNvSpPr>
            <a:spLocks noGrp="1"/>
          </p:cNvSpPr>
          <p:nvPr>
            <p:ph type="title"/>
          </p:nvPr>
        </p:nvSpPr>
        <p:spPr>
          <a:xfrm>
            <a:off x="228600" y="2590800"/>
            <a:ext cx="8305800" cy="5897562"/>
          </a:xfrm>
        </p:spPr>
        <p:txBody>
          <a:bodyPr>
            <a:normAutofit/>
          </a:bodyPr>
          <a:lstStyle/>
          <a:p>
            <a:r>
              <a:rPr lang="en-US" sz="4800" b="1" dirty="0" smtClean="0"/>
              <a:t>I hope you think these rules are necessary! I love these United States. And I am your President!!!!!!!!!!!!!!!    </a:t>
            </a:r>
            <a:r>
              <a:rPr lang="en-US" sz="4800" dirty="0" smtClean="0"/>
              <a:t/>
            </a:r>
            <a:br>
              <a:rPr lang="en-US" sz="4800" dirty="0" smtClean="0"/>
            </a:br>
            <a:endParaRPr lang="en-US" sz="4800" dirty="0"/>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666666"/>
      </a:dk2>
      <a:lt2>
        <a:srgbClr val="D2D2D2"/>
      </a:lt2>
      <a:accent1>
        <a:srgbClr val="C00000"/>
      </a:accent1>
      <a:accent2>
        <a:srgbClr val="E20000"/>
      </a:accent2>
      <a:accent3>
        <a:srgbClr val="FD2323"/>
      </a:accent3>
      <a:accent4>
        <a:srgbClr val="FD5F5F"/>
      </a:accent4>
      <a:accent5>
        <a:srgbClr val="FF6565"/>
      </a:accent5>
      <a:accent6>
        <a:srgbClr val="FE9090"/>
      </a:accent6>
      <a:hlink>
        <a:srgbClr val="FFB9B9"/>
      </a:hlink>
      <a:folHlink>
        <a:srgbClr val="FFDD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TotalTime>
  <Words>153</Words>
  <Application>Microsoft Office PowerPoint</Application>
  <PresentationFormat>On-screen Show (4:3)</PresentationFormat>
  <Paragraphs>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I am Your PRESIDENT!!!!!! Here are some things you should know about me. I’m funny. I’m nice. I’m trustworthy. I’m responsible. And I make necessary rules. </vt:lpstr>
      <vt:lpstr>  Since I am President I would like to make sure that everyone followed all of the rules but I wouldn’t make unnecessary rules. Like these unnecessary rules… “If your pencil is shorter than 4 inches you will be thrown in jail!” or “if you wear miss matched socks you have to pay more taxes.”  </vt:lpstr>
      <vt:lpstr>Another thing I will do is let kids have more recess by making a few national holidays like…”All Day Recess Day” or “Kids Day” when the kids get to do anything they want. </vt:lpstr>
      <vt:lpstr>Here is another. I would make a rule that smoking is against the rules because it can rot out your lungs! My great grandpa is 80 years old and he smoked for 20 years. He had to go to the hospital because his heart wasn’t working right. He survived but he has trouble breathing. </vt:lpstr>
      <vt:lpstr>I hope you think these rules are necessary! I love these United States. And I am your President!!!!!!!!!!!!!!!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wilder</dc:creator>
  <cp:lastModifiedBy>wilder</cp:lastModifiedBy>
  <cp:revision>23</cp:revision>
  <dcterms:created xsi:type="dcterms:W3CDTF">2012-10-04T19:33:35Z</dcterms:created>
  <dcterms:modified xsi:type="dcterms:W3CDTF">2012-12-06T20:53:36Z</dcterms:modified>
</cp:coreProperties>
</file>