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C3D14"/>
    <a:srgbClr val="00FF00"/>
    <a:srgbClr val="6521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0" autoAdjust="0"/>
    <p:restoredTop sz="94660"/>
  </p:normalViewPr>
  <p:slideViewPr>
    <p:cSldViewPr>
      <p:cViewPr>
        <p:scale>
          <a:sx n="69" d="100"/>
          <a:sy n="69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7546-D2F0-428B-A26C-68A1529CD9AB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7BD5-D99E-4427-BB9B-EFBDF379D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7546-D2F0-428B-A26C-68A1529CD9AB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7BD5-D99E-4427-BB9B-EFBDF379D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7546-D2F0-428B-A26C-68A1529CD9AB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7BD5-D99E-4427-BB9B-EFBDF379D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7546-D2F0-428B-A26C-68A1529CD9AB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7BD5-D99E-4427-BB9B-EFBDF379D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7546-D2F0-428B-A26C-68A1529CD9AB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7BD5-D99E-4427-BB9B-EFBDF379D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7546-D2F0-428B-A26C-68A1529CD9AB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7BD5-D99E-4427-BB9B-EFBDF379D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7546-D2F0-428B-A26C-68A1529CD9AB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7BD5-D99E-4427-BB9B-EFBDF379D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7546-D2F0-428B-A26C-68A1529CD9AB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7BD5-D99E-4427-BB9B-EFBDF379D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7546-D2F0-428B-A26C-68A1529CD9AB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7BD5-D99E-4427-BB9B-EFBDF379D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7546-D2F0-428B-A26C-68A1529CD9AB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7BD5-D99E-4427-BB9B-EFBDF379D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7546-D2F0-428B-A26C-68A1529CD9AB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857BD5-D99E-4427-BB9B-EFBDF379D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FA7546-D2F0-428B-A26C-68A1529CD9AB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857BD5-D99E-4427-BB9B-EFBDF379DE3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wilder\Local Settings\Temporary Internet Files\Content.IE5\DVGN4NST\MP9004009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399" y="0"/>
            <a:ext cx="9296399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[[[</a:t>
            </a:r>
            <a:endParaRPr lang="en-US" dirty="0"/>
          </a:p>
        </p:txBody>
      </p:sp>
      <p:pic>
        <p:nvPicPr>
          <p:cNvPr id="6145" name="Picture 1" descr="L:\CLASSES\3-Hubbs\hubbs pics\P1000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838200"/>
            <a:ext cx="3733800" cy="5034973"/>
          </a:xfrm>
          <a:prstGeom prst="round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Flowchart: Connector 11"/>
          <p:cNvSpPr/>
          <p:nvPr/>
        </p:nvSpPr>
        <p:spPr>
          <a:xfrm>
            <a:off x="3962400" y="1981200"/>
            <a:ext cx="2209800" cy="533400"/>
          </a:xfrm>
          <a:prstGeom prst="flowChartConnector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4495800" y="914400"/>
            <a:ext cx="1219200" cy="1295400"/>
          </a:xfrm>
          <a:prstGeom prst="can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4267200" y="4572000"/>
            <a:ext cx="381000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Oval Callout 16"/>
          <p:cNvSpPr/>
          <p:nvPr/>
        </p:nvSpPr>
        <p:spPr>
          <a:xfrm>
            <a:off x="6324600" y="1752600"/>
            <a:ext cx="2590800" cy="1447800"/>
          </a:xfrm>
          <a:prstGeom prst="wedgeEllipseCallout">
            <a:avLst>
              <a:gd name="adj1" fmla="val -61807"/>
              <a:gd name="adj2" fmla="val 71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5214D"/>
                </a:solidFill>
              </a:rPr>
              <a:t>Hello I'm your new President</a:t>
            </a:r>
            <a:endParaRPr lang="en-US" dirty="0">
              <a:solidFill>
                <a:srgbClr val="65214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6 -0.02524 -0.0092 -0.06274 -0.01962 -0.08496 C -0.02188 -0.08982 -0.02847 -0.09885 -0.03177 -0.10301 C -0.03542 -0.1176 -0.03038 -0.10047 -0.03785 -0.11528 C -0.04063 -0.12084 -0.04306 -0.12824 -0.04688 -0.13334 C -0.05868 -0.14954 -0.08212 -0.16204 -0.09844 -0.16574 C -0.10556 -0.16528 -0.14497 -0.16366 -0.15747 -0.16181 C -0.16459 -0.16088 -0.17865 -0.15764 -0.17865 -0.15764 C -0.18768 -0.15186 -0.18351 -0.15486 -0.19393 -0.14561 C -0.19549 -0.14422 -0.19844 -0.14144 -0.19844 -0.14144 C -0.20417 -0.12986 -0.21667 -0.12385 -0.22118 -0.11111 C -0.22222 -0.10834 -0.22275 -0.10556 -0.22413 -0.10301 C -0.22795 -0.09607 -0.23229 -0.08959 -0.23629 -0.08287 C -0.23837 -0.07963 -0.24236 -0.07292 -0.24236 -0.07292 C -0.2441 -0.06621 -0.25 -0.05463 -0.25 -0.05463 C -0.25139 -0.04838 -0.25191 -0.04005 -0.25452 -0.03449 C -0.25729 -0.02871 -0.26354 -0.01829 -0.26354 -0.01829 C -0.26459 -0.01436 -0.26545 -0.01019 -0.26667 -0.00625 C -0.26736 -0.00394 -0.26893 -0.00232 -0.26962 0 C -0.27275 0.00972 -0.27361 0.01898 -0.27726 0.02824 C -0.27882 0.03726 -0.28108 0.04467 -0.28472 0.05254 C -0.28594 0.05856 -0.28611 0.06481 -0.28785 0.0706 C -0.28837 0.07245 -0.28993 0.07314 -0.2908 0.07476 C -0.29202 0.07731 -0.29323 0.07986 -0.29393 0.08264 C -0.2967 0.09375 -0.30035 0.10926 -0.30295 0.12106 C -0.30643 0.1368 -0.30747 0.1537 -0.31059 0.16967 C -0.31007 0.18773 -0.3099 0.20601 -0.30903 0.22407 C -0.30834 0.23819 -0.3033 0.23958 -0.3 0.25254 C -0.29531 0.27037 -0.29045 0.28958 -0.28177 0.30486 C -0.27813 0.31944 -0.27049 0.34074 -0.26059 0.3493 C -0.25382 0.36689 -0.24393 0.38032 -0.23472 0.39583 C -0.23334 0.39814 -0.23299 0.40139 -0.23177 0.40393 C -0.22674 0.41412 -0.21927 0.42453 -0.21354 0.43426 C -0.21146 0.44236 -0.20139 0.45439 -0.20139 0.45439 C -0.1934 0.47639 -0.20382 0.45139 -0.19393 0.46643 C -0.18542 0.47986 -0.19393 0.47453 -0.18472 0.4787 C -0.17448 0.49236 -0.18733 0.47615 -0.16962 0.49282 C -0.1599 0.50208 -0.15087 0.51481 -0.13941 0.52106 C -0.13195 0.525 -0.11667 0.53125 -0.11667 0.53125 C -0.11111 0.53842 -0.10573 0.54004 -0.09844 0.54328 C -0.08334 0.55671 -0.06493 0.56273 -0.04844 0.57361 C -0.03177 0.58472 -0.01528 0.59259 0.00312 0.59583 C 0.15312 0.5875 0.10156 0.59745 0.1592 0.58588 C 0.16632 0.58194 0.17291 0.58009 0.18038 0.57777 C 0.18923 0.56944 0.2 0.56736 0.2092 0.55949 C 0.22344 0.54745 0.23854 0.53379 0.25156 0.51898 C 0.26094 0.50879 0.25069 0.5162 0.26215 0.50902 C 0.26493 0.50347 0.26771 0.49953 0.27135 0.4949 C 0.27378 0.48819 0.275 0.48009 0.27882 0.47476 C 0.28594 0.46481 0.29392 0.45162 0.3 0.44027 C 0.30295 0.43472 0.30625 0.42963 0.3092 0.42407 C 0.31041 0.42152 0.31076 0.41828 0.31215 0.41597 C 0.31371 0.41342 0.31649 0.4125 0.31823 0.40972 C 0.32465 0.40046 0.32743 0.38773 0.33333 0.37754 C 0.33906 0.36805 0.34479 0.35972 0.35 0.3493 C 0.35243 0.33402 0.35729 0.31782 0.36371 0.30486 C 0.36528 0.29699 0.36545 0.29051 0.36979 0.28472 C 0.37257 0.27014 0.37725 0.25717 0.37882 0.24236 C 0.38125 0.21828 0.38107 0.19351 0.38489 0.16967 C 0.3835 0.13588 0.38125 0.09907 0.37274 0.06666 C 0.36962 0.0162 0.37396 0.06689 0.36823 0.03032 C 0.36736 0.02476 0.36666 0.01041 0.36528 0.00393 C 0.3618 -0.01181 0.35538 -0.02616 0.35 -0.04051 C 0.34427 -0.05602 0.34496 -0.07223 0.33038 -0.07894 C 0.321 -0.09074 0.30069 -0.09306 0.28941 -0.10301 C 0.28264 -0.10903 0.27673 -0.1176 0.26979 -0.12338 C 0.26441 -0.12778 0.25729 -0.12986 0.25156 -0.13334 C 0.22535 -0.14931 0.24757 -0.13866 0.22274 -0.14954 C 0.20573 -0.16482 0.22239 -0.15186 0.20156 -0.16181 C 0.18507 -0.16968 0.19844 -0.16482 0.18802 -0.17176 C 0.1809 -0.17639 0.17448 -0.17824 0.16666 -0.17986 C 0.11666 -0.17778 0.07691 -0.18704 0.03489 -0.15973 C 0.03038 -0.15348 0.02482 -0.14885 0.01979 -0.14352 C 0.01493 -0.13843 0.01788 -0.14051 0.01371 -0.13334 C 0.01076 -0.12848 0.00694 -0.12454 0.00312 -0.1213 C 0.00121 -0.11783 -0.00122 -0.11482 -0.00295 -0.11111 C -0.00851 -0.09861 0.00017 -0.11158 -0.00747 -0.09908 C -0.01545 -0.08588 -0.00521 -0.10649 -0.01354 -0.08889 C -0.01736 -0.05973 -0.01354 0 -0.01354 0 " pathEditMode="relative" ptsTypes="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eb3mantra.com/wp-content/uploads/2011/03/vector-background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10930" cy="716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422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Hello I’m your new President and here is a couple things you should know about me I am a good leader and I will help the world. 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igredsplace.com/wordpress/wp-content/uploads/2008/05/atta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3992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Because I’m President of the United States I would make gas prices lower because some people don’t have enough money to pay for it.</a:t>
            </a:r>
            <a:b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ccessibleplayground.net/wp-content/uploads/2009/08/BloomfieldHills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00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I would also make WILDER Elementary School have longer recess and more school holidays. </a:t>
            </a:r>
            <a:br>
              <a:rPr lang="en-US" b="1" dirty="0" smtClean="0">
                <a:solidFill>
                  <a:srgbClr val="FF3300"/>
                </a:solidFill>
              </a:rPr>
            </a:br>
            <a:endParaRPr lang="en-US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/>
          <a:lstStyle/>
          <a:p>
            <a:r>
              <a:rPr lang="en-US" dirty="0" smtClean="0"/>
              <a:t>And it would be nice for at least every body in the world to have a house.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http://www.sandiego-house.com/images/header/sdh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95600"/>
            <a:ext cx="610259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wilder\Local Settings\Temporary Internet Files\Content.IE5\6R3O14RT\MP9004008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-685800"/>
            <a:ext cx="9677400" cy="77419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4419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And last but not least I would keep our world safe   The, President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4.bp.blogspot.com/_Bmn2zj3GQIg/TJdpx_1zXJI/AAAAAAAAALE/Z7K6uGD7OCQ/s1600/world-in-black-and-white-hand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191000"/>
            <a:ext cx="4603377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107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[[[</vt:lpstr>
      <vt:lpstr>Hello I’m your new President and here is a couple things you should know about me I am a good leader and I will help the world.  </vt:lpstr>
      <vt:lpstr>Because I’m President of the United States I would make gas prices lower because some people don’t have enough money to pay for it. </vt:lpstr>
      <vt:lpstr>I would also make WILDER Elementary School have longer recess and more school holidays.  </vt:lpstr>
      <vt:lpstr>And it would be nice for at least every body in the world to have a house. </vt:lpstr>
      <vt:lpstr>And last but not least I would keep our world safe   The, President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23</cp:revision>
  <dcterms:created xsi:type="dcterms:W3CDTF">2012-10-04T19:33:07Z</dcterms:created>
  <dcterms:modified xsi:type="dcterms:W3CDTF">2012-12-06T20:57:45Z</dcterms:modified>
</cp:coreProperties>
</file>