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F6C8F-4339-47EC-8462-702A158B9235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55227-7CDA-4D95-976A-75374A2E1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55227-7CDA-4D95-976A-75374A2E15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1EA3-239F-4AF6-AB83-D68219997C56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8C21-CCA2-4CF6-9828-19C82EB25B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1EA3-239F-4AF6-AB83-D68219997C56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8C21-CCA2-4CF6-9828-19C82EB25B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1EA3-239F-4AF6-AB83-D68219997C56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8C21-CCA2-4CF6-9828-19C82EB25B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1EA3-239F-4AF6-AB83-D68219997C56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8C21-CCA2-4CF6-9828-19C82EB25B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1EA3-239F-4AF6-AB83-D68219997C56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8C21-CCA2-4CF6-9828-19C82EB25B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1EA3-239F-4AF6-AB83-D68219997C56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8C21-CCA2-4CF6-9828-19C82EB25B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1EA3-239F-4AF6-AB83-D68219997C56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8C21-CCA2-4CF6-9828-19C82EB25B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1EA3-239F-4AF6-AB83-D68219997C56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8C21-CCA2-4CF6-9828-19C82EB25B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1EA3-239F-4AF6-AB83-D68219997C56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8C21-CCA2-4CF6-9828-19C82EB25B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1EA3-239F-4AF6-AB83-D68219997C56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8C21-CCA2-4CF6-9828-19C82EB25B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1EA3-239F-4AF6-AB83-D68219997C56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198C21-CCA2-4CF6-9828-19C82EB25B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3E1EA3-239F-4AF6-AB83-D68219997C56}" type="datetimeFigureOut">
              <a:rPr lang="en-US" smtClean="0"/>
              <a:pPr/>
              <a:t>11/26/2012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198C21-CCA2-4CF6-9828-19C82EB25B2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76400"/>
          </a:xfrm>
        </p:spPr>
        <p:txBody>
          <a:bodyPr>
            <a:normAutofit/>
          </a:bodyPr>
          <a:lstStyle/>
          <a:p>
            <a:r>
              <a:rPr lang="en-US" sz="5400" smtClean="0"/>
              <a:t>Mr.President</a:t>
            </a:r>
            <a:endParaRPr lang="en-US" sz="54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1000" y="0"/>
            <a:ext cx="5057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7" name="Picture 3" descr="L:\CLASSES\3-Karr\karr pics\P10004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200400"/>
            <a:ext cx="2590800" cy="32385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2" name="Oval 11"/>
          <p:cNvSpPr/>
          <p:nvPr/>
        </p:nvSpPr>
        <p:spPr>
          <a:xfrm>
            <a:off x="3810000" y="4419600"/>
            <a:ext cx="1676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4114800" y="3581400"/>
            <a:ext cx="1066800" cy="1143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543800" cy="3810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Thank you thank you ok I need to tell you something ok don’t you think that the gas prices are too high. Again    Somebody is taking from china and what money approve that. I think that we should band drugs.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098" name="AutoShape 2" descr="data:image/jpeg;base64,/9j/4AAQSkZJRgABAQAAAQABAAD/2wBDAAkGBwgHBgkIBwgKCgkLDRYPDQwMDRsUFRAWIB0iIiAdHx8kKDQsJCYxJx8fLT0tMTU3Ojo6Iys/RD84QzQ5Ojf/2wBDAQoKCg0MDRoPDxo3JR8lNzc3Nzc3Nzc3Nzc3Nzc3Nzc3Nzc3Nzc3Nzc3Nzc3Nzc3Nzc3Nzc3Nzc3Nzc3Nzc3Nzf/wAARCACeAHsDASIAAhEBAxEB/8QAGwAAAgMBAQEAAAAAAAAAAAAABQYDBAcCAQD/xAA+EAACAQIFAgMECAUEAQUBAAABAgMEEQAFEiExBkETIlFhcYGRBxQVIzJCobFSYsHR8BYzcoLhQ1SSo8Px/8QAGQEAAwEBAQAAAAAAAAAAAAAAAQIDAAQF/8QAIBEAAgICAwEBAQEAAAAAAAAAAAECEQMSBCExQRMiYf/aAAwDAQACEQMRAD8A3HFeqGoKNOr2bf1xYOEL6TeopMuip6XLcwenrg+uRY1U/dlWtckEDcC3f4YKAxq0djTr8l/vj7Qv/t7H1C/2wj9L9eZf9jwLn+av9oBnEhalZrrqOk3Rbfht/XAql61lHXE00+Zv9glmEepW0KoQaTptf8QPzw4ppsqqEfShB2tqUgc+3HEH3cTsFUEK7WX3DCxU9e5CWeNK6CZW0nWBpF/TfC91f15LSLRr01X0LxyRuZ2jVZWRhpspB42vfbtzhX4FGk11E9VQSRQMEd41UM17Cxvv/wDzCnlkkdX9KM8kciyJHA2h1bUCBHEOfexwn9W9dy9SUdPRwU5oYo3WRmM9nZtJBG1gF83t4HHGKPR+Yf6czIV1Kaee0DxeAZQqqGKm+19/J+uBQTfr4+BvjBswzXNK/MWrmzWrRtbOkaTMFjBN9K2I2Gw43w3Q/SM9L07TpKnj5xHojlM40pLsbyDTxxxtYt35xqCaZj7AXpPPG6hyaLMTStT63dNJbUCVNiVPcXB5A4wSr6paKiqKp/wwxtIb+gF8AxYx9gL0xnUmd0cs0sCwvHLoIQllPlU3BIHrb4YnzTPcvyqWOOumaNpFLC0TsLDkkgED44xgnj7Him4vj3GMVKaup6o2ie7AXK+mMJ6+qfF6tzdg5I+saQbD8qItvgVIxqVDOozBWiWcNIvlT8qgmy+2wB/zfGE5vI5zfMAbA/XJxYNqA+8ba+BjewJHDOWxzex3AOOQdh7ccd8WFJw4sOPljyU3UsO2PFudxuPW2Pm32OAaiWKQjb2W92LKyXULYWXtz8OMUYSFR7kkj0/fFiK7gbg2N7EgH98YKJ2sAtwvlvbyjHBl86AAAk7jj/O+PpQSw+73At3O98Q07apma5IA2PP+f+cYIXpq+ohRVhqZ1QbaUmdQB8Dt3xMmY1CrIpmqCkgIkUzt94Dzfff44Fa9zcC2JFcDbc41IwWgzF4nEsDMkq/+okmlh7mG45PfEsuaTVkjNVSyzOy6SZJCxt6XJ4/vgMZgVuO1se6wDvsQO2NqgOzaOg88lzHKJ2zGoDSQVJhVnsGZQiML25PmI4/XfBv7cobf7jf/ABOMt6Kq5FyyQA3Brjba+/hxduDx39MHXqYFb7yKDWQCS0pXVfvbsDzb245ZZGm0iqj1bPonZoI5okDDxLWQedmNyRa/Ft9h+W5PbGN5kW+0q8k6j9bmuQOfvG/z+3GHXOeqBkFRDTtSyzmRdbFJxHpAawtdDc3DenAwgPN4k8koF1aRpAshJtdibXG19+bb74bjp1bEnV0TKTa98fC5b8YxHJMqgqGubm4YHHCVDj8IW2OgUux3AFrX9DbHzW03YC4G5vgl0jlCdR5hNS1MzU0UUBmaSIAsTqUD8RsOT8vk2Zn0LlVFk1dUUk2YVVXHCZI/HniIIXc2CgXJUMO/OBaDRniy6GZABd9zcf1/znEsckzFnjmjUJY+ZlXt2/8AGLNBltXmc7R0VLJPICLlF2UHYEngC/ckDFIu9KaiBo4Xa7Kx0K5BGx0sRft2tjGLE7RxaSs6yB4o31pyhZQSpHZlJIO/5ce0+kxF0AFrbE2IvuL/AOdsdV1FLltVLQ5lEY6uPcoyltQKgqUPHc3Ow277jDT0D0zTZxTVtTmSSGFZFjiKGRbsLlzdSBbzIN77g8WwDC14ZN7tYgXAJsD88c38pITDlU/R7MsYWgzmmml2ASqj8LUf+SlrfK3uwkI8kiKw1LcXsxsR8MFMxOWBbSA19seo9mvrHtucVkKa1RmGknlr2GPTKqdym2xBPzsMEw69L2XImYyFZGqZTYHZtkUb/DDVC07RIfEI2tYowI9m22Fjo6Vk6agJdwuuQ6St/wATvY8X4G/PNsEHzcajZHa+5ZlQknudzfHk55S3Z0xapGUZvWPU1h+sPqaFfBUjmys3Pqbk4pa2sPN7tgBhgzvL5s2zKN6UxoBTRxs07hNbqDc9/YB3NsE6PoKrlh10VfTzxu3h1DFCnhAaGNg27cnj09uPUi0kc1dicusAg2AP8o/fBXp7LPtbNaehabwll1apQNRQBGbg7dgPjhnqfo2rKeNmStpHcR61QgoX2uALnvt88WMjp6voygzLOa+kZJikcVOgl0M4ZvNYg3C303Nvy42waNHyzp/KMoyhDl9BBE7RRlpdILubruWO5P8Ac486jnpMv6czGWRKcVkkUxjWUxq7vdgp8xBNgwPu45xmbfSp1LNqjpXoaOO1gCjOwPrqdj+2F/MeoK7MJGaqFM7nl1iBLf8AY74WjekqdQfUIpxlX1qCSSlMJmAAN9aNcWOxspGrkar9sCqeoiWjcPHCxJa2s+YCwG3u5xPS+E7/AHgPt02GDUQiiGpDUL3GwH/54DyV4ikcafrKUOfpU5Hl+WVMzslK0gU6SfDTy+GDvbbz8diBjWfo3goKjpunijlVmSSSIlONRYtce2zA+zjtjHcy0SVBkDvf+ZQP2weyXr+tynwV8CWRI/SvkUH/AKsGXDWpIRrVms5ZTyVDTFJGBSxUagoNy3cDtyMY91lQfY3UlZT3SaKRzOhO50s788WIKsPgMNlB9KuWRvpbKaqnLsNTrN4q7X2tdT37XxR+klKPMYctzankkL1EZCMgJidCddyWsQfPsPfe1sBdA9EjxoHYiNVDaha6qL/578elorEPEeLWAvb+nwxVkpTuA6X/AJrC/pjxkqYIfGZlMRbRuwO9r+/j+2G2RqYZ6WkjXPqEZgHamUykqWIAtDI17fC1vbh3kzzL9Z00dKFBsoam1EAcC5widLNVz5okVHCsrRwzSSKX02TQysw9bB9h3O23OGqpytkndWIuDvtiM8ak7YU2Vq3Lp6FAWVo0mYorPGGDLpJ2v7Lbj4Yb+lJETL0Z2RQtT5mC2G3g7n545hyXp8KoGuNghRtAJ1i5I1X5I9ffgpS0uWw0xh+uS6ASV8r3ALq2/qbqMNvCvRfpRy20VFEjBI9Z3AYGx0oL/O+AP0jsTkkqtNpWTMNQ5cMAJTbYbcqb+4d8NkNEgbzZw7G4sRHItx3H4rYTvpQhipKLL0mqBVF5ZChJkGgWA7yG53G/s4xlJN9BfhmKtDrAKMOL3uTfbE6LDfzhu1wb44jna7gHYrp47YsxzMxHlU++/wDXDOQ0VZboI42cFUDEDunJ9PdhnqqWOGhSWSkiVXUaQ6aW1WN9wR5e+5PbjAPLSXYK0QsdiNVtQ9MH6lmjjDskkd92Gki/puBv78TeRFFjdClVLAXOkgfA/wCfPFBwoY2kvfnb2YL1rar6lZrdjcYFyEaj91t6XOKJk5IiRU1Ahix9Marl6wV3Q2Sx1MaoqSOgjkDEkpddrDa9ydyNjbGWQlWcLpCknm+NX6Vy2rqejsqFMjyNHPOwYggEGVgANrXBX19uCIdRuVoCgqAYoVVI4QpTwwBYg+o9CRub777BKmFUm+tMUUyG6PKpbxbeU7cfltg4+Q1uX0lRPXQPGjRKoVfMQ5awX3b3JG3tHanHljVWVvU/VyaeKmZfEGkG6tIzKTe9wTYehxz/AIvZuyqmqomyDp6ly9kraGMxyPEySSI7FZE12YWJtpIA+QIx8lQ7gsbMSSb+u/uwRTOKWnYZbTtILQyQRxSJ4SqdS21OdvLqINgbkWHIvDT5DmM8Ec8UNI0cqh0b65a6ncH8HocUaYE0Gq2khp6yWNQqop8tr/19uOVijH4vncYkrJWeYSTxGN2jRmTkKSLkX9l/0xwr7HSWa3FhjzcrW7onRIApcHue+M6+lmdTmFBTqbNFTvIyj+drA/8A1nGhKLyBXa5OMt+k2RJepJVRvNFTRRsb3HBb5+fFeN3M1CdE5DgqbEd8FopoZW1Ml23sLDj/AD9vkJjQ394xdoxaQHcW5Ix2y7KQdDRk7SxSqYQFY2IDMBpGGHMcxzCpoS08wLIwVNgLrv3tb0GFTI/D8IN4ZBDNrRTq1Nvci/qRe3tAwVqHhWFQvjq4IBuyWuAfTjkYl9L2qA9eA5LSEk2ve43/AHwFqBY21ahbvg3mK6EZCgFwSCT3O/xwvzksTcnFIkZnMIBex4vjavo/qZF6Py9EZ1AM2wY2t40mMVp/9wXxsnQDxjpOjU/lknve1v8Adc/1xLktqKaJDHJM8g0uzkdlvfHxytmjkR0RY5STJH4hUPq5LW5v6n446iaJ5o1OkgyKOexNuMHol0LZY5CQbXB9DheOt022zNtCuMivVJVRSOk6XAlFSSQGZSdmvyVU/AYofa06xQqjkhYY1J1AXIQA9vW+Hjw1EbMVbY33U7YyaGvtDGCXuEXgH0x1xjX0ybfo4xxz5nWVT0oaERELNHVqYzA2kGzchttwQSN/nO2RVKlrNSyvpBsshBI9xB9PZxjNzmuWRggU9T3GkVwQe0eaXjm49+LEGZUxlMwqqmKZl0mZc0XxNO5ALBWNrk7XPOON8e22xrQ3KyhAS7qAbklRYfqLYxbPa05jmtZWkbTzMy/8eF+OkDDln2cA5RJ4FbNMZ1MYaWpLkrqZG5hU8o457X4whnzvfth8GH822Cz5YyFvizSqC4A2JPJx5JZUA74lok+9UtwSNhizGj2F8mt4QUnZmY2/7Ng5U1cLQlIvEBXcFjyPT/PbztZey0EU8FvzqNj7bnF2sZvDve7DjCWrL6ugdmMmp2O5HtwFk3wSq31X3wPYXw5Jo4pjadNQ2vjUvo4kSoyippgCXp59W3IDgWJ+IbGWW3w29A5umX5rIssfiJVR6CniiIFluwux2G2rkjm3exnmhvCifjNVoIozWQqraz4ikrGb2sRuTx++JZunKDxppGgkQtK7Fizckk9/ecLOaZwtVTTQ0xFD4gF2GZQMTY358QH9cQdM1kmT1AnE1VWqVVZI6eop9D2Fvwhz7Df8W3O9sSwxlBU0EbDkUKws8b1ShRctG5A29w3xmMFSGhRhHquL3vjRK7rWeSlqI4skzKJ3jKo7xKyo3q1mHl9t7+zGc5PCXy2ApBrWxAbVyASPXHTD/DByUCxieODS17/eGMM2nuQ3tB/tixSoNStThTHAgeSQINUQA3JHAJPs37YE1tXBFAXZHNMljaRyw3/DpuTfcHe/Yi+xGDC5rklRSRrk9cKOVAC0WoqGNvn6b73G1u44seOWX10PKVGfZ2rRv4YWTTHqEera2p2ckj3u36YCKwBvzhs6lrPHNqqjjQgEeNCLX9ptcW9LaT78KEqqWuj6h2uLY9HWkQuybxPEcYv0q2kQjcgjA6BDt6XwZpbGP8PmHG2JTdHTjVhfp9YtLQyj/ZkAUXsWVrke4WuPeMSZs8UdRLpPixkXjZt9It3wOjkFNUwSB7eMpilPYkWdAdv5XH/bHFbUpKhs12ZbEW9mOfV72dLklCgbKSLE235GKjHc4mc3AFre7Fdh6Y6TkbOScWKKZ4Z0eM2dTcYq2JPHy3xfoaR5SDqjX/k4/YXP6YdCSHmmjWqpaeelqqwiWwIWW2g6iCD5r7WG9rb34IxIaBJHlWPM65mS40rJJY2O5sJB2ucUskkSginjWSWfxVGuJSVAPYgAg73tc2BFwRxg/QBJqMpEEpIozYGI2JYb2a99rHg8/pjizyzYvvQ0NZIX6vLZo6SpkabUsUbv5jI9wAe5c7k27evpgNSS6KaNS29r84bM/NL9hV9WpD64JURyxJ1WueSNr3PHJwjNLoIUAEWG/wAMV4+WUo2wSVM5r+pTmDtSV9FNDHpDSxH/AHFl41gkXvb1Hcje98CW06iYagMo/i8jD+n64aK5MuzKSVHp6Yyxx6R4jMJAeFbVZgVG35l2524GV2QATypRyEOu6U1Qyuzb2srrztb++LxcUkkTdvsHCWoA/wBxz7749BDnzqpPrbFB5WpSPrEckJPBJNj32IvfkYsJUgBWLXDfhNuf3wzGQTp40O+/wwRhjIXy2+OBEFTGrWLorejNpP64K08hZQVUsP5SCP0xCUWdEJJHtTE7whUVQ6sHQ221AHn2EEj44HuxbzGIoTyjcg+mDRYmMHjtuLYpTQiF3F9pCZACLC9yCFPfcX27k4MEDJJAxvdiM27YvSp6owPuxUfa/lPyOLUQsh8t9yxxNHULHbSha38bEj5YrM3O3e2PE8RmCxoSzGyqoLFj7ALnG8AwomcVapohcQp/DGABi9lGZGnMgqHCiS1tbAEkb8Hge33WwHjy+vLRiRTT+I1gJSEbm17c2947YO0vT1JT1TtmTtNFFYMUlVVJsSSDcn04/i7WwuTXX+vAJg+rz6KtpZaaNKmSU61aVdoo107C1rliQbna9xvtvTLkab/wjv7MNedR0/8Apl5aeOOJLRlEhQIAGYckc88fH0wmzkmQ8HYfthVBRXQ8XfprMvTNabPHkOWVV7hjFnE8bjvezG25BA33+do6rJK9XLwdMJJCo1SSxZ1cL/E1pIxex1cc/HClTdRZoSoGZ13s1Ts37nBGHP8AOFpGhhzSqSERlfDuum1jsBbbD0LZP0llX2hlk065e9YI2jQeHUJGwJhQnysp1X+e/HJxxmfROXohlPT2diI3UtQzxkIw2Pk8MEbn+HH3S2Y1+VxTw5dVvTxv4bMFRDc+Gq/mB7AYaF6gzwoFOY6h/NCg/YDBo1iHN0tmMesZbV5xE2rSsFakM197WBD+btwvG9sRv0j1ZUQTQ/Z2UMSbGoEEcU3lO+lwP5d/jjTos2zCspzT1b000TrpZXgBBHuwx5JLLWwSJU+EygbARjbANTMAk6e6iymeOOpy2OT6yVEaTVQs2/bSw2Nxz7OMSVEOesEifIaJVBJSIVAFje3Gve9vj25xsXVHT0b12VSQzrTCN2ZUigGkspEm+47qB7r46rs3aRXhny6kkVhpbzFbgbgcHb2YJuzEmyDOZazwpKHK6VwWBVnZyh/4KWJNx2B/XE0vS0hKioz6GJLi4iyyoNrntaP12377c7Y1f/UsMSCM5BSOFWwZprki1t7p6Y4l6vickvkkd7WOmsIuDyNkwLZqM0j6NoHeL6vn3ih2RPCegqA7s3FmEewPrY27nF+joaaO4pJKekLMCpEcg8sihrAqjbgMByCQbd8PX+rqKN2kGRrqZbOTU6tQuTY3TfcnbCr0nntHktFLTZhl/wBdZ1pmVxJp06YIh6b7qGwHbCU6WipzNdM7ont57l5G8ov+URgleduBbvba5VZbGv3dX1DlpSMFx9ZkkUxKTyFKbC4Ppxg6evMoMplqMmlncNqvJIh32HZR2FvnivJ1vkDVHjVOSTSBCDGodVEZtYkAWve+9/7YFIwr9S2GTOkWfUNbGjIqwUtQzHSCAt1sBYWBv64SagFaiVRuFdlBvzY2w+dY9UZVnWVU9FlOWPSGOdGYvptoCMALjcm5Xn0wgzsDUTmx3lcgeg1HBjFJGP/Z"/>
          <p:cNvSpPr>
            <a:spLocks noChangeAspect="1" noChangeArrowheads="1"/>
          </p:cNvSpPr>
          <p:nvPr/>
        </p:nvSpPr>
        <p:spPr bwMode="auto">
          <a:xfrm>
            <a:off x="0" y="-1087438"/>
            <a:ext cx="1743075" cy="2238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data:image/jpeg;base64,/9j/4AAQSkZJRgABAQAAAQABAAD/2wBDAAkGBwgHBgkIBwgKCgkLDRYPDQwMDRsUFRAWIB0iIiAdHx8kKDQsJCYxJx8fLT0tMTU3Ojo6Iys/RD84QzQ5Ojf/2wBDAQoKCg0MDRoPDxo3JR8lNzc3Nzc3Nzc3Nzc3Nzc3Nzc3Nzc3Nzc3Nzc3Nzc3Nzc3Nzc3Nzc3Nzc3Nzc3Nzc3Nzf/wAARCACeAHsDASIAAhEBAxEB/8QAGwAAAgMBAQEAAAAAAAAAAAAABQYDBAcCAQD/xAA+EAACAQIFAgMECAUEAQUBAAABAgMEEQAFEiExBkETIlFhcYGRBxQVIzJCobFSYsHR8BYzcoLhQ1SSo8Px/8QAGQEAAwEBAQAAAAAAAAAAAAAAAQIDAAQF/8QAIBEAAgICAwEBAQEAAAAAAAAAAAECEQMSBCExQRMiYf/aAAwDAQACEQMRAD8A3HFeqGoKNOr2bf1xYOEL6TeopMuip6XLcwenrg+uRY1U/dlWtckEDcC3f4YKAxq0djTr8l/vj7Qv/t7H1C/2wj9L9eZf9jwLn+av9oBnEhalZrrqOk3Rbfht/XAql61lHXE00+Zv9glmEepW0KoQaTptf8QPzw4ppsqqEfShB2tqUgc+3HEH3cTsFUEK7WX3DCxU9e5CWeNK6CZW0nWBpF/TfC91f15LSLRr01X0LxyRuZ2jVZWRhpspB42vfbtzhX4FGk11E9VQSRQMEd41UM17Cxvv/wDzCnlkkdX9KM8kciyJHA2h1bUCBHEOfexwn9W9dy9SUdPRwU5oYo3WRmM9nZtJBG1gF83t4HHGKPR+Yf6czIV1Kaee0DxeAZQqqGKm+19/J+uBQTfr4+BvjBswzXNK/MWrmzWrRtbOkaTMFjBN9K2I2Gw43w3Q/SM9L07TpKnj5xHojlM40pLsbyDTxxxtYt35xqCaZj7AXpPPG6hyaLMTStT63dNJbUCVNiVPcXB5A4wSr6paKiqKp/wwxtIb+gF8AxYx9gL0xnUmd0cs0sCwvHLoIQllPlU3BIHrb4YnzTPcvyqWOOumaNpFLC0TsLDkkgED44xgnj7Him4vj3GMVKaup6o2ie7AXK+mMJ6+qfF6tzdg5I+saQbD8qItvgVIxqVDOozBWiWcNIvlT8qgmy+2wB/zfGE5vI5zfMAbA/XJxYNqA+8ba+BjewJHDOWxzex3AOOQdh7ccd8WFJw4sOPljyU3UsO2PFudxuPW2Pm32OAaiWKQjb2W92LKyXULYWXtz8OMUYSFR7kkj0/fFiK7gbg2N7EgH98YKJ2sAtwvlvbyjHBl86AAAk7jj/O+PpQSw+73At3O98Q07apma5IA2PP+f+cYIXpq+ohRVhqZ1QbaUmdQB8Dt3xMmY1CrIpmqCkgIkUzt94Dzfff44Fa9zcC2JFcDbc41IwWgzF4nEsDMkq/+okmlh7mG45PfEsuaTVkjNVSyzOy6SZJCxt6XJ4/vgMZgVuO1se6wDvsQO2NqgOzaOg88lzHKJ2zGoDSQVJhVnsGZQiML25PmI4/XfBv7cobf7jf/ABOMt6Kq5FyyQA3Brjba+/hxduDx39MHXqYFb7yKDWQCS0pXVfvbsDzb245ZZGm0iqj1bPonZoI5okDDxLWQedmNyRa/Ft9h+W5PbGN5kW+0q8k6j9bmuQOfvG/z+3GHXOeqBkFRDTtSyzmRdbFJxHpAawtdDc3DenAwgPN4k8koF1aRpAshJtdibXG19+bb74bjp1bEnV0TKTa98fC5b8YxHJMqgqGubm4YHHCVDj8IW2OgUux3AFrX9DbHzW03YC4G5vgl0jlCdR5hNS1MzU0UUBmaSIAsTqUD8RsOT8vk2Zn0LlVFk1dUUk2YVVXHCZI/HniIIXc2CgXJUMO/OBaDRniy6GZABd9zcf1/znEsckzFnjmjUJY+ZlXt2/8AGLNBltXmc7R0VLJPICLlF2UHYEngC/ckDFIu9KaiBo4Xa7Kx0K5BGx0sRft2tjGLE7RxaSs6yB4o31pyhZQSpHZlJIO/5ce0+kxF0AFrbE2IvuL/AOdsdV1FLltVLQ5lEY6uPcoyltQKgqUPHc3Ow277jDT0D0zTZxTVtTmSSGFZFjiKGRbsLlzdSBbzIN77g8WwDC14ZN7tYgXAJsD88c38pITDlU/R7MsYWgzmmml2ASqj8LUf+SlrfK3uwkI8kiKw1LcXsxsR8MFMxOWBbSA19seo9mvrHtucVkKa1RmGknlr2GPTKqdym2xBPzsMEw69L2XImYyFZGqZTYHZtkUb/DDVC07RIfEI2tYowI9m22Fjo6Vk6agJdwuuQ6St/wATvY8X4G/PNsEHzcajZHa+5ZlQknudzfHk55S3Z0xapGUZvWPU1h+sPqaFfBUjmys3Pqbk4pa2sPN7tgBhgzvL5s2zKN6UxoBTRxs07hNbqDc9/YB3NsE6PoKrlh10VfTzxu3h1DFCnhAaGNg27cnj09uPUi0kc1dicusAg2AP8o/fBXp7LPtbNaehabwll1apQNRQBGbg7dgPjhnqfo2rKeNmStpHcR61QgoX2uALnvt88WMjp6voygzLOa+kZJikcVOgl0M4ZvNYg3C303Nvy42waNHyzp/KMoyhDl9BBE7RRlpdILubruWO5P8Ac486jnpMv6czGWRKcVkkUxjWUxq7vdgp8xBNgwPu45xmbfSp1LNqjpXoaOO1gCjOwPrqdj+2F/MeoK7MJGaqFM7nl1iBLf8AY74WjekqdQfUIpxlX1qCSSlMJmAAN9aNcWOxspGrkar9sCqeoiWjcPHCxJa2s+YCwG3u5xPS+E7/AHgPt02GDUQiiGpDUL3GwH/54DyV4ikcafrKUOfpU5Hl+WVMzslK0gU6SfDTy+GDvbbz8diBjWfo3goKjpunijlVmSSSIlONRYtce2zA+zjtjHcy0SVBkDvf+ZQP2weyXr+tynwV8CWRI/SvkUH/AKsGXDWpIRrVms5ZTyVDTFJGBSxUagoNy3cDtyMY91lQfY3UlZT3SaKRzOhO50s788WIKsPgMNlB9KuWRvpbKaqnLsNTrN4q7X2tdT37XxR+klKPMYctzankkL1EZCMgJidCddyWsQfPsPfe1sBdA9EjxoHYiNVDaha6qL/578elorEPEeLWAvb+nwxVkpTuA6X/AJrC/pjxkqYIfGZlMRbRuwO9r+/j+2G2RqYZ6WkjXPqEZgHamUykqWIAtDI17fC1vbh3kzzL9Z00dKFBsoam1EAcC5widLNVz5okVHCsrRwzSSKX02TQysw9bB9h3O23OGqpytkndWIuDvtiM8ak7YU2Vq3Lp6FAWVo0mYorPGGDLpJ2v7Lbj4Yb+lJETL0Z2RQtT5mC2G3g7n545hyXp8KoGuNghRtAJ1i5I1X5I9ffgpS0uWw0xh+uS6ASV8r3ALq2/qbqMNvCvRfpRy20VFEjBI9Z3AYGx0oL/O+AP0jsTkkqtNpWTMNQ5cMAJTbYbcqb+4d8NkNEgbzZw7G4sRHItx3H4rYTvpQhipKLL0mqBVF5ZChJkGgWA7yG53G/s4xlJN9BfhmKtDrAKMOL3uTfbE6LDfzhu1wb44jna7gHYrp47YsxzMxHlU++/wDXDOQ0VZboI42cFUDEDunJ9PdhnqqWOGhSWSkiVXUaQ6aW1WN9wR5e+5PbjAPLSXYK0QsdiNVtQ9MH6lmjjDskkd92Gki/puBv78TeRFFjdClVLAXOkgfA/wCfPFBwoY2kvfnb2YL1rar6lZrdjcYFyEaj91t6XOKJk5IiRU1Ahix9Marl6wV3Q2Sx1MaoqSOgjkDEkpddrDa9ydyNjbGWQlWcLpCknm+NX6Vy2rqejsqFMjyNHPOwYggEGVgANrXBX19uCIdRuVoCgqAYoVVI4QpTwwBYg+o9CRub777BKmFUm+tMUUyG6PKpbxbeU7cfltg4+Q1uX0lRPXQPGjRKoVfMQ5awX3b3JG3tHanHljVWVvU/VyaeKmZfEGkG6tIzKTe9wTYehxz/AIvZuyqmqomyDp6ly9kraGMxyPEySSI7FZE12YWJtpIA+QIx8lQ7gsbMSSb+u/uwRTOKWnYZbTtILQyQRxSJ4SqdS21OdvLqINgbkWHIvDT5DmM8Ec8UNI0cqh0b65a6ncH8HocUaYE0Gq2khp6yWNQqop8tr/19uOVijH4vncYkrJWeYSTxGN2jRmTkKSLkX9l/0xwr7HSWa3FhjzcrW7onRIApcHue+M6+lmdTmFBTqbNFTvIyj+drA/8A1nGhKLyBXa5OMt+k2RJepJVRvNFTRRsb3HBb5+fFeN3M1CdE5DgqbEd8FopoZW1Ml23sLDj/AD9vkJjQ394xdoxaQHcW5Ix2y7KQdDRk7SxSqYQFY2IDMBpGGHMcxzCpoS08wLIwVNgLrv3tb0GFTI/D8IN4ZBDNrRTq1Nvci/qRe3tAwVqHhWFQvjq4IBuyWuAfTjkYl9L2qA9eA5LSEk2ve43/AHwFqBY21ahbvg3mK6EZCgFwSCT3O/xwvzksTcnFIkZnMIBex4vjavo/qZF6Py9EZ1AM2wY2t40mMVp/9wXxsnQDxjpOjU/lknve1v8Adc/1xLktqKaJDHJM8g0uzkdlvfHxytmjkR0RY5STJH4hUPq5LW5v6n446iaJ5o1OkgyKOexNuMHol0LZY5CQbXB9DheOt022zNtCuMivVJVRSOk6XAlFSSQGZSdmvyVU/AYofa06xQqjkhYY1J1AXIQA9vW+Hjw1EbMVbY33U7YyaGvtDGCXuEXgH0x1xjX0ybfo4xxz5nWVT0oaERELNHVqYzA2kGzchttwQSN/nO2RVKlrNSyvpBsshBI9xB9PZxjNzmuWRggU9T3GkVwQe0eaXjm49+LEGZUxlMwqqmKZl0mZc0XxNO5ALBWNrk7XPOON8e22xrQ3KyhAS7qAbklRYfqLYxbPa05jmtZWkbTzMy/8eF+OkDDln2cA5RJ4FbNMZ1MYaWpLkrqZG5hU8o457X4whnzvfth8GH822Cz5YyFvizSqC4A2JPJx5JZUA74lok+9UtwSNhizGj2F8mt4QUnZmY2/7Ng5U1cLQlIvEBXcFjyPT/PbztZey0EU8FvzqNj7bnF2sZvDve7DjCWrL6ugdmMmp2O5HtwFk3wSq31X3wPYXw5Jo4pjadNQ2vjUvo4kSoyippgCXp59W3IDgWJ+IbGWW3w29A5umX5rIssfiJVR6CniiIFluwux2G2rkjm3exnmhvCifjNVoIozWQqraz4ikrGb2sRuTx++JZunKDxppGgkQtK7Fizckk9/ecLOaZwtVTTQ0xFD4gF2GZQMTY358QH9cQdM1kmT1AnE1VWqVVZI6eop9D2Fvwhz7Df8W3O9sSwxlBU0EbDkUKws8b1ShRctG5A29w3xmMFSGhRhHquL3vjRK7rWeSlqI4skzKJ3jKo7xKyo3q1mHl9t7+zGc5PCXy2ApBrWxAbVyASPXHTD/DByUCxieODS17/eGMM2nuQ3tB/tixSoNStThTHAgeSQINUQA3JHAJPs37YE1tXBFAXZHNMljaRyw3/DpuTfcHe/Yi+xGDC5rklRSRrk9cKOVAC0WoqGNvn6b73G1u44seOWX10PKVGfZ2rRv4YWTTHqEera2p2ckj3u36YCKwBvzhs6lrPHNqqjjQgEeNCLX9ptcW9LaT78KEqqWuj6h2uLY9HWkQuybxPEcYv0q2kQjcgjA6BDt6XwZpbGP8PmHG2JTdHTjVhfp9YtLQyj/ZkAUXsWVrke4WuPeMSZs8UdRLpPixkXjZt9It3wOjkFNUwSB7eMpilPYkWdAdv5XH/bHFbUpKhs12ZbEW9mOfV72dLklCgbKSLE235GKjHc4mc3AFre7Fdh6Y6TkbOScWKKZ4Z0eM2dTcYq2JPHy3xfoaR5SDqjX/k4/YXP6YdCSHmmjWqpaeelqqwiWwIWW2g6iCD5r7WG9rb34IxIaBJHlWPM65mS40rJJY2O5sJB2ucUskkSginjWSWfxVGuJSVAPYgAg73tc2BFwRxg/QBJqMpEEpIozYGI2JYb2a99rHg8/pjizyzYvvQ0NZIX6vLZo6SpkabUsUbv5jI9wAe5c7k27evpgNSS6KaNS29r84bM/NL9hV9WpD64JURyxJ1WueSNr3PHJwjNLoIUAEWG/wAMV4+WUo2wSVM5r+pTmDtSV9FNDHpDSxH/AHFl41gkXvb1Hcje98CW06iYagMo/i8jD+n64aK5MuzKSVHp6Yyxx6R4jMJAeFbVZgVG35l2524GV2QATypRyEOu6U1Qyuzb2srrztb++LxcUkkTdvsHCWoA/wBxz7749BDnzqpPrbFB5WpSPrEckJPBJNj32IvfkYsJUgBWLXDfhNuf3wzGQTp40O+/wwRhjIXy2+OBEFTGrWLorejNpP64K08hZQVUsP5SCP0xCUWdEJJHtTE7whUVQ6sHQ221AHn2EEj44HuxbzGIoTyjcg+mDRYmMHjtuLYpTQiF3F9pCZACLC9yCFPfcX27k4MEDJJAxvdiM27YvSp6owPuxUfa/lPyOLUQsh8t9yxxNHULHbSha38bEj5YrM3O3e2PE8RmCxoSzGyqoLFj7ALnG8AwomcVapohcQp/DGABi9lGZGnMgqHCiS1tbAEkb8Hge33WwHjy+vLRiRTT+I1gJSEbm17c2947YO0vT1JT1TtmTtNFFYMUlVVJsSSDcn04/i7WwuTXX+vAJg+rz6KtpZaaNKmSU61aVdoo107C1rliQbna9xvtvTLkab/wjv7MNedR0/8Apl5aeOOJLRlEhQIAGYckc88fH0wmzkmQ8HYfthVBRXQ8XfprMvTNabPHkOWVV7hjFnE8bjvezG25BA33+do6rJK9XLwdMJJCo1SSxZ1cL/E1pIxex1cc/HClTdRZoSoGZ13s1Ts37nBGHP8AOFpGhhzSqSERlfDuum1jsBbbD0LZP0llX2hlk065e9YI2jQeHUJGwJhQnysp1X+e/HJxxmfROXohlPT2diI3UtQzxkIw2Pk8MEbn+HH3S2Y1+VxTw5dVvTxv4bMFRDc+Gq/mB7AYaF6gzwoFOY6h/NCg/YDBo1iHN0tmMesZbV5xE2rSsFakM197WBD+btwvG9sRv0j1ZUQTQ/Z2UMSbGoEEcU3lO+lwP5d/jjTos2zCspzT1b000TrpZXgBBHuwx5JLLWwSJU+EygbARjbANTMAk6e6iymeOOpy2OT6yVEaTVQs2/bSw2Nxz7OMSVEOesEifIaJVBJSIVAFje3Gve9vj25xsXVHT0b12VSQzrTCN2ZUigGkspEm+47qB7r46rs3aRXhny6kkVhpbzFbgbgcHb2YJuzEmyDOZazwpKHK6VwWBVnZyh/4KWJNx2B/XE0vS0hKioz6GJLi4iyyoNrntaP12377c7Y1f/UsMSCM5BSOFWwZprki1t7p6Y4l6vickvkkd7WOmsIuDyNkwLZqM0j6NoHeL6vn3ih2RPCegqA7s3FmEewPrY27nF+joaaO4pJKekLMCpEcg8sihrAqjbgMByCQbd8PX+rqKN2kGRrqZbOTU6tQuTY3TfcnbCr0nntHktFLTZhl/wBdZ1pmVxJp06YIh6b7qGwHbCU6WipzNdM7ont57l5G8ov+URgleduBbvba5VZbGv3dX1DlpSMFx9ZkkUxKTyFKbC4Ppxg6evMoMplqMmlncNqvJIh32HZR2FvnivJ1vkDVHjVOSTSBCDGodVEZtYkAWve+9/7YFIwr9S2GTOkWfUNbGjIqwUtQzHSCAt1sBYWBv64SagFaiVRuFdlBvzY2w+dY9UZVnWVU9FlOWPSGOdGYvptoCMALjcm5Xn0wgzsDUTmx3lcgeg1HBjFJGP/Z"/>
          <p:cNvSpPr>
            <a:spLocks noChangeAspect="1" noChangeArrowheads="1"/>
          </p:cNvSpPr>
          <p:nvPr/>
        </p:nvSpPr>
        <p:spPr bwMode="auto">
          <a:xfrm>
            <a:off x="0" y="-1087438"/>
            <a:ext cx="1743075" cy="2238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data:image/jpeg;base64,/9j/4AAQSkZJRgABAQAAAQABAAD/2wBDAAkGBwgHBgkIBwgKCgkLDRYPDQwMDRsUFRAWIB0iIiAdHx8kKDQsJCYxJx8fLT0tMTU3Ojo6Iys/RD84QzQ5Ojf/2wBDAQoKCg0MDRoPDxo3JR8lNzc3Nzc3Nzc3Nzc3Nzc3Nzc3Nzc3Nzc3Nzc3Nzc3Nzc3Nzc3Nzc3Nzc3Nzc3Nzc3Nzf/wAARCACeAHsDASIAAhEBAxEB/8QAGwAAAgMBAQEAAAAAAAAAAAAABQYDBAcCAQD/xAA+EAACAQIFAgMECAUEAQUBAAABAgMEEQAFEiExBkETIlFhcYGRBxQVIzJCobFSYsHR8BYzcoLhQ1SSo8Px/8QAGQEAAwEBAQAAAAAAAAAAAAAAAQIDAAQF/8QAIBEAAgICAwEBAQEAAAAAAAAAAAECEQMSBCExQRMiYf/aAAwDAQACEQMRAD8A3HFeqGoKNOr2bf1xYOEL6TeopMuip6XLcwenrg+uRY1U/dlWtckEDcC3f4YKAxq0djTr8l/vj7Qv/t7H1C/2wj9L9eZf9jwLn+av9oBnEhalZrrqOk3Rbfht/XAql61lHXE00+Zv9glmEepW0KoQaTptf8QPzw4ppsqqEfShB2tqUgc+3HEH3cTsFUEK7WX3DCxU9e5CWeNK6CZW0nWBpF/TfC91f15LSLRr01X0LxyRuZ2jVZWRhpspB42vfbtzhX4FGk11E9VQSRQMEd41UM17Cxvv/wDzCnlkkdX9KM8kciyJHA2h1bUCBHEOfexwn9W9dy9SUdPRwU5oYo3WRmM9nZtJBG1gF83t4HHGKPR+Yf6czIV1Kaee0DxeAZQqqGKm+19/J+uBQTfr4+BvjBswzXNK/MWrmzWrRtbOkaTMFjBN9K2I2Gw43w3Q/SM9L07TpKnj5xHojlM40pLsbyDTxxxtYt35xqCaZj7AXpPPG6hyaLMTStT63dNJbUCVNiVPcXB5A4wSr6paKiqKp/wwxtIb+gF8AxYx9gL0xnUmd0cs0sCwvHLoIQllPlU3BIHrb4YnzTPcvyqWOOumaNpFLC0TsLDkkgED44xgnj7Him4vj3GMVKaup6o2ie7AXK+mMJ6+qfF6tzdg5I+saQbD8qItvgVIxqVDOozBWiWcNIvlT8qgmy+2wB/zfGE5vI5zfMAbA/XJxYNqA+8ba+BjewJHDOWxzex3AOOQdh7ccd8WFJw4sOPljyU3UsO2PFudxuPW2Pm32OAaiWKQjb2W92LKyXULYWXtz8OMUYSFR7kkj0/fFiK7gbg2N7EgH98YKJ2sAtwvlvbyjHBl86AAAk7jj/O+PpQSw+73At3O98Q07apma5IA2PP+f+cYIXpq+ohRVhqZ1QbaUmdQB8Dt3xMmY1CrIpmqCkgIkUzt94Dzfff44Fa9zcC2JFcDbc41IwWgzF4nEsDMkq/+okmlh7mG45PfEsuaTVkjNVSyzOy6SZJCxt6XJ4/vgMZgVuO1se6wDvsQO2NqgOzaOg88lzHKJ2zGoDSQVJhVnsGZQiML25PmI4/XfBv7cobf7jf/ABOMt6Kq5FyyQA3Brjba+/hxduDx39MHXqYFb7yKDWQCS0pXVfvbsDzb245ZZGm0iqj1bPonZoI5okDDxLWQedmNyRa/Ft9h+W5PbGN5kW+0q8k6j9bmuQOfvG/z+3GHXOeqBkFRDTtSyzmRdbFJxHpAawtdDc3DenAwgPN4k8koF1aRpAshJtdibXG19+bb74bjp1bEnV0TKTa98fC5b8YxHJMqgqGubm4YHHCVDj8IW2OgUux3AFrX9DbHzW03YC4G5vgl0jlCdR5hNS1MzU0UUBmaSIAsTqUD8RsOT8vk2Zn0LlVFk1dUUk2YVVXHCZI/HniIIXc2CgXJUMO/OBaDRniy6GZABd9zcf1/znEsckzFnjmjUJY+ZlXt2/8AGLNBltXmc7R0VLJPICLlF2UHYEngC/ckDFIu9KaiBo4Xa7Kx0K5BGx0sRft2tjGLE7RxaSs6yB4o31pyhZQSpHZlJIO/5ce0+kxF0AFrbE2IvuL/AOdsdV1FLltVLQ5lEY6uPcoyltQKgqUPHc3Ow277jDT0D0zTZxTVtTmSSGFZFjiKGRbsLlzdSBbzIN77g8WwDC14ZN7tYgXAJsD88c38pITDlU/R7MsYWgzmmml2ASqj8LUf+SlrfK3uwkI8kiKw1LcXsxsR8MFMxOWBbSA19seo9mvrHtucVkKa1RmGknlr2GPTKqdym2xBPzsMEw69L2XImYyFZGqZTYHZtkUb/DDVC07RIfEI2tYowI9m22Fjo6Vk6agJdwuuQ6St/wATvY8X4G/PNsEHzcajZHa+5ZlQknudzfHk55S3Z0xapGUZvWPU1h+sPqaFfBUjmys3Pqbk4pa2sPN7tgBhgzvL5s2zKN6UxoBTRxs07hNbqDc9/YB3NsE6PoKrlh10VfTzxu3h1DFCnhAaGNg27cnj09uPUi0kc1dicusAg2AP8o/fBXp7LPtbNaehabwll1apQNRQBGbg7dgPjhnqfo2rKeNmStpHcR61QgoX2uALnvt88WMjp6voygzLOa+kZJikcVOgl0M4ZvNYg3C303Nvy42waNHyzp/KMoyhDl9BBE7RRlpdILubruWO5P8Ac486jnpMv6czGWRKcVkkUxjWUxq7vdgp8xBNgwPu45xmbfSp1LNqjpXoaOO1gCjOwPrqdj+2F/MeoK7MJGaqFM7nl1iBLf8AY74WjekqdQfUIpxlX1qCSSlMJmAAN9aNcWOxspGrkar9sCqeoiWjcPHCxJa2s+YCwG3u5xPS+E7/AHgPt02GDUQiiGpDUL3GwH/54DyV4ikcafrKUOfpU5Hl+WVMzslK0gU6SfDTy+GDvbbz8diBjWfo3goKjpunijlVmSSSIlONRYtce2zA+zjtjHcy0SVBkDvf+ZQP2weyXr+tynwV8CWRI/SvkUH/AKsGXDWpIRrVms5ZTyVDTFJGBSxUagoNy3cDtyMY91lQfY3UlZT3SaKRzOhO50s788WIKsPgMNlB9KuWRvpbKaqnLsNTrN4q7X2tdT37XxR+klKPMYctzankkL1EZCMgJidCddyWsQfPsPfe1sBdA9EjxoHYiNVDaha6qL/578elorEPEeLWAvb+nwxVkpTuA6X/AJrC/pjxkqYIfGZlMRbRuwO9r+/j+2G2RqYZ6WkjXPqEZgHamUykqWIAtDI17fC1vbh3kzzL9Z00dKFBsoam1EAcC5widLNVz5okVHCsrRwzSSKX02TQysw9bB9h3O23OGqpytkndWIuDvtiM8ak7YU2Vq3Lp6FAWVo0mYorPGGDLpJ2v7Lbj4Yb+lJETL0Z2RQtT5mC2G3g7n545hyXp8KoGuNghRtAJ1i5I1X5I9ffgpS0uWw0xh+uS6ASV8r3ALq2/qbqMNvCvRfpRy20VFEjBI9Z3AYGx0oL/O+AP0jsTkkqtNpWTMNQ5cMAJTbYbcqb+4d8NkNEgbzZw7G4sRHItx3H4rYTvpQhipKLL0mqBVF5ZChJkGgWA7yG53G/s4xlJN9BfhmKtDrAKMOL3uTfbE6LDfzhu1wb44jna7gHYrp47YsxzMxHlU++/wDXDOQ0VZboI42cFUDEDunJ9PdhnqqWOGhSWSkiVXUaQ6aW1WN9wR5e+5PbjAPLSXYK0QsdiNVtQ9MH6lmjjDskkd92Gki/puBv78TeRFFjdClVLAXOkgfA/wCfPFBwoY2kvfnb2YL1rar6lZrdjcYFyEaj91t6XOKJk5IiRU1Ahix9Marl6wV3Q2Sx1MaoqSOgjkDEkpddrDa9ydyNjbGWQlWcLpCknm+NX6Vy2rqejsqFMjyNHPOwYggEGVgANrXBX19uCIdRuVoCgqAYoVVI4QpTwwBYg+o9CRub777BKmFUm+tMUUyG6PKpbxbeU7cfltg4+Q1uX0lRPXQPGjRKoVfMQ5awX3b3JG3tHanHljVWVvU/VyaeKmZfEGkG6tIzKTe9wTYehxz/AIvZuyqmqomyDp6ly9kraGMxyPEySSI7FZE12YWJtpIA+QIx8lQ7gsbMSSb+u/uwRTOKWnYZbTtILQyQRxSJ4SqdS21OdvLqINgbkWHIvDT5DmM8Ec8UNI0cqh0b65a6ncH8HocUaYE0Gq2khp6yWNQqop8tr/19uOVijH4vncYkrJWeYSTxGN2jRmTkKSLkX9l/0xwr7HSWa3FhjzcrW7onRIApcHue+M6+lmdTmFBTqbNFTvIyj+drA/8A1nGhKLyBXa5OMt+k2RJepJVRvNFTRRsb3HBb5+fFeN3M1CdE5DgqbEd8FopoZW1Ml23sLDj/AD9vkJjQ394xdoxaQHcW5Ix2y7KQdDRk7SxSqYQFY2IDMBpGGHMcxzCpoS08wLIwVNgLrv3tb0GFTI/D8IN4ZBDNrRTq1Nvci/qRe3tAwVqHhWFQvjq4IBuyWuAfTjkYl9L2qA9eA5LSEk2ve43/AHwFqBY21ahbvg3mK6EZCgFwSCT3O/xwvzksTcnFIkZnMIBex4vjavo/qZF6Py9EZ1AM2wY2t40mMVp/9wXxsnQDxjpOjU/lknve1v8Adc/1xLktqKaJDHJM8g0uzkdlvfHxytmjkR0RY5STJH4hUPq5LW5v6n446iaJ5o1OkgyKOexNuMHol0LZY5CQbXB9DheOt022zNtCuMivVJVRSOk6XAlFSSQGZSdmvyVU/AYofa06xQqjkhYY1J1AXIQA9vW+Hjw1EbMVbY33U7YyaGvtDGCXuEXgH0x1xjX0ybfo4xxz5nWVT0oaERELNHVqYzA2kGzchttwQSN/nO2RVKlrNSyvpBsshBI9xB9PZxjNzmuWRggU9T3GkVwQe0eaXjm49+LEGZUxlMwqqmKZl0mZc0XxNO5ALBWNrk7XPOON8e22xrQ3KyhAS7qAbklRYfqLYxbPa05jmtZWkbTzMy/8eF+OkDDln2cA5RJ4FbNMZ1MYaWpLkrqZG5hU8o457X4whnzvfth8GH822Cz5YyFvizSqC4A2JPJx5JZUA74lok+9UtwSNhizGj2F8mt4QUnZmY2/7Ng5U1cLQlIvEBXcFjyPT/PbztZey0EU8FvzqNj7bnF2sZvDve7DjCWrL6ugdmMmp2O5HtwFk3wSq31X3wPYXw5Jo4pjadNQ2vjUvo4kSoyippgCXp59W3IDgWJ+IbGWW3w29A5umX5rIssfiJVR6CniiIFluwux2G2rkjm3exnmhvCifjNVoIozWQqraz4ikrGb2sRuTx++JZunKDxppGgkQtK7Fizckk9/ecLOaZwtVTTQ0xFD4gF2GZQMTY358QH9cQdM1kmT1AnE1VWqVVZI6eop9D2Fvwhz7Df8W3O9sSwxlBU0EbDkUKws8b1ShRctG5A29w3xmMFSGhRhHquL3vjRK7rWeSlqI4skzKJ3jKo7xKyo3q1mHl9t7+zGc5PCXy2ApBrWxAbVyASPXHTD/DByUCxieODS17/eGMM2nuQ3tB/tixSoNStThTHAgeSQINUQA3JHAJPs37YE1tXBFAXZHNMljaRyw3/DpuTfcHe/Yi+xGDC5rklRSRrk9cKOVAC0WoqGNvn6b73G1u44seOWX10PKVGfZ2rRv4YWTTHqEera2p2ckj3u36YCKwBvzhs6lrPHNqqjjQgEeNCLX9ptcW9LaT78KEqqWuj6h2uLY9HWkQuybxPEcYv0q2kQjcgjA6BDt6XwZpbGP8PmHG2JTdHTjVhfp9YtLQyj/ZkAUXsWVrke4WuPeMSZs8UdRLpPixkXjZt9It3wOjkFNUwSB7eMpilPYkWdAdv5XH/bHFbUpKhs12ZbEW9mOfV72dLklCgbKSLE235GKjHc4mc3AFre7Fdh6Y6TkbOScWKKZ4Z0eM2dTcYq2JPHy3xfoaR5SDqjX/k4/YXP6YdCSHmmjWqpaeelqqwiWwIWW2g6iCD5r7WG9rb34IxIaBJHlWPM65mS40rJJY2O5sJB2ucUskkSginjWSWfxVGuJSVAPYgAg73tc2BFwRxg/QBJqMpEEpIozYGI2JYb2a99rHg8/pjizyzYvvQ0NZIX6vLZo6SpkabUsUbv5jI9wAe5c7k27evpgNSS6KaNS29r84bM/NL9hV9WpD64JURyxJ1WueSNr3PHJwjNLoIUAEWG/wAMV4+WUo2wSVM5r+pTmDtSV9FNDHpDSxH/AHFl41gkXvb1Hcje98CW06iYagMo/i8jD+n64aK5MuzKSVHp6Yyxx6R4jMJAeFbVZgVG35l2524GV2QATypRyEOu6U1Qyuzb2srrztb++LxcUkkTdvsHCWoA/wBxz7749BDnzqpPrbFB5WpSPrEckJPBJNj32IvfkYsJUgBWLXDfhNuf3wzGQTp40O+/wwRhjIXy2+OBEFTGrWLorejNpP64K08hZQVUsP5SCP0xCUWdEJJHtTE7whUVQ6sHQ221AHn2EEj44HuxbzGIoTyjcg+mDRYmMHjtuLYpTQiF3F9pCZACLC9yCFPfcX27k4MEDJJAxvdiM27YvSp6owPuxUfa/lPyOLUQsh8t9yxxNHULHbSha38bEj5YrM3O3e2PE8RmCxoSzGyqoLFj7ALnG8AwomcVapohcQp/DGABi9lGZGnMgqHCiS1tbAEkb8Hge33WwHjy+vLRiRTT+I1gJSEbm17c2947YO0vT1JT1TtmTtNFFYMUlVVJsSSDcn04/i7WwuTXX+vAJg+rz6KtpZaaNKmSU61aVdoo107C1rliQbna9xvtvTLkab/wjv7MNedR0/8Apl5aeOOJLRlEhQIAGYckc88fH0wmzkmQ8HYfthVBRXQ8XfprMvTNabPHkOWVV7hjFnE8bjvezG25BA33+do6rJK9XLwdMJJCo1SSxZ1cL/E1pIxex1cc/HClTdRZoSoGZ13s1Ts37nBGHP8AOFpGhhzSqSERlfDuum1jsBbbD0LZP0llX2hlk065e9YI2jQeHUJGwJhQnysp1X+e/HJxxmfROXohlPT2diI3UtQzxkIw2Pk8MEbn+HH3S2Y1+VxTw5dVvTxv4bMFRDc+Gq/mB7AYaF6gzwoFOY6h/NCg/YDBo1iHN0tmMesZbV5xE2rSsFakM197WBD+btwvG9sRv0j1ZUQTQ/Z2UMSbGoEEcU3lO+lwP5d/jjTos2zCspzT1b000TrpZXgBBHuwx5JLLWwSJU+EygbARjbANTMAk6e6iymeOOpy2OT6yVEaTVQs2/bSw2Nxz7OMSVEOesEifIaJVBJSIVAFje3Gve9vj25xsXVHT0b12VSQzrTCN2ZUigGkspEm+47qB7r46rs3aRXhny6kkVhpbzFbgbgcHb2YJuzEmyDOZazwpKHK6VwWBVnZyh/4KWJNx2B/XE0vS0hKioz6GJLi4iyyoNrntaP12377c7Y1f/UsMSCM5BSOFWwZprki1t7p6Y4l6vickvkkd7WOmsIuDyNkwLZqM0j6NoHeL6vn3ih2RPCegqA7s3FmEewPrY27nF+joaaO4pJKekLMCpEcg8sihrAqjbgMByCQbd8PX+rqKN2kGRrqZbOTU6tQuTY3TfcnbCr0nntHktFLTZhl/wBdZ1pmVxJp06YIh6b7qGwHbCU6WipzNdM7ont57l5G8ov+URgleduBbvba5VZbGv3dX1DlpSMFx9ZkkUxKTyFKbC4Ppxg6evMoMplqMmlncNqvJIh32HZR2FvnivJ1vkDVHjVOSTSBCDGodVEZtYkAWve+9/7YFIwr9S2GTOkWfUNbGjIqwUtQzHSCAt1sBYWBv64SagFaiVRuFdlBvzY2w+dY9UZVnWVU9FlOWPSGOdGYvptoCMALjcm5Xn0wgzsDUTmx3lcgeg1HBjFJGP/Z"/>
          <p:cNvSpPr>
            <a:spLocks noChangeAspect="1" noChangeArrowheads="1"/>
          </p:cNvSpPr>
          <p:nvPr/>
        </p:nvSpPr>
        <p:spPr bwMode="auto">
          <a:xfrm>
            <a:off x="0" y="-1087438"/>
            <a:ext cx="1743075" cy="2238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AutoShape 8" descr="data:image/jpeg;base64,/9j/4AAQSkZJRgABAQAAAQABAAD/2wBDAAkGBwgHBgkIBwgKCgkLDRYPDQwMDRsUFRAWIB0iIiAdHx8kKDQsJCYxJx8fLT0tMTU3Ojo6Iys/RD84QzQ5Ojf/2wBDAQoKCg0MDRoPDxo3JR8lNzc3Nzc3Nzc3Nzc3Nzc3Nzc3Nzc3Nzc3Nzc3Nzc3Nzc3Nzc3Nzc3Nzc3Nzc3Nzc3Nzf/wAARCACQALQDASIAAhEBAxEB/8QAHAAAAQQDAQAAAAAAAAAAAAAABQMEBgcAAQII/8QARhAAAgEDAwIEAgUIBggHAAAAAQIDAAQRBRIhBjETQVFhInEHFDKBkSNCUqGxwdHwFRYzYoKiJCUmQ0RysuE0g4SSk6Oz/8QAGQEAAwEBAQAAAAAAAAAAAAAAAAECAwQF/8QAIhEAAgICAgICAwAAAAAAAAAAAAECEQMhEjFBUQQyE5HR/9oADAMBAAIRAxEAPwBzGcd6N/R6mep5z6W7/wDUlBFPGaNdDXMFr1BcyzyKiC3bknudycUEJlkqf9Jf/kX9ppWhf9MaetxITdRn4V7HPHPNEIpkmQPE6up7MpyKVouyhfpyumPWCRHGIrOML68liar1HJyT3J9ann06Lt62DBgS1nFxjkctVeo3FNknchy3NaG3HbmuWb2zWwcjO0Uhmjwa4UDJHkDn8f5FKBl5+ED8RSTvtcEgYPHemB0Dk4Heu88YI/VSAmLsfDjLnz57fP0rf5cAl4iEUZZlBIUep9uR+NIDrG3LDsB2rlV4rkyq4AVhyf2fyKU54yBQBye2K4dR5ClDXB5NAxPb61mcdq2xx3H665yBzQBc3QlrN/V6wlI2xmJCrZ4PcURms5n6i0u6RVMVu7NI27sMEfeeaZ9MxmfozSVWQALbIDjuBk5NOZL2CMFIo3GDtDB+D747ZrDLmmp6MydaPcbtceJQNhtixbPmHH8agHUDrJ1Iu0AbWCkLnAwxo90teJB1D4t3dJtNlIBlvRoz2/Hj2NRjUCB1DKyMrq1yzDHfBcnmtIybpsH0PDjPesre75fhWV0WSNUPHauIrpbK/WRgTvOz7Oe4/wC1dIc02u5fCMoaFXLhUQsw4JK84+WayasYQEct7KXs5duABIc7Qo57nyHvjzFENP1PUbFZokaRCGBwBwD/ADxUftby6iW9aDd3cyKsmz4ck84XJ9furWp6hf6Xowu7iBNkkyCLx3y2CCeEK9sA8n7s1i1T0EVsiv0n6pLqPUqvMPihtkiOTycFue3vUURhjgmn/VGsz61qrXF34ClUVAIoVQAd+wxnknmg5kP5nP7K2W0a1Q4LY7viteIv6YpmxJzlhn0pSws7zULlbext5Lic/wC7jXJx6/KmIdwRT3bbbWAykdymTj7hXV3ZXVozRX8ElvKyhhHKhUhTypwfUc1dXQtre6ZYQwPbiOWNI9ymByQ4Lc/AR7ZJ74qLfTTCz6npt3OPy1xBIj7YGjyEZcH4iSftn0pAV3HcNaoVhmYFgu4dg+DkAjz5Ga22o3E0m6aTGUKNs+EFSQSKJXtlp2n6PZwRM11qWpwxSHxYgPqo3H7LA8liMdu1NbCK206/CazCHtLhGheTbuaAHGZFH6Q/eaNDGciI8pKkANydzZ2ipov0a6hLplreWeq2byTxpI1vMrI0e4ZI3ANnBwPLPtQO/wCnINP6uXQzfrcQm5ihe68LaNr7ecZ8g3rXoOLTZEwv12MEcBVtQOB839qGI886705rGhgSajZk2xbaLiE7kJ9M9x28wKEHB79vn/Cr16x0ttT0ea0tVLApIy7ViGZBnYMKccsV9/iqhpXMc8kUoKtGxUhuCD5jFAGyVBx8I9K4dlXluR7Cs8TyU/OuckZyvB9RmgZc+hTMnRumRN+RJto/iPcj0/CkJczRtlh8DBsnjPzqC9PXctzqNhFLNK5GVRfEyF+EjjPHappfxvEjmGVwVI4JXA7c9q5pLe2ZyVMKQ5udREjxxoqxMSOdqsxXjP68c0hceH/TLKgIKXDKcqRyDx8+MeVM9JvjDK8Uk/iGUIRlVHKkMRnHtinsodr6Ny7AG4kcjAwdzZ749CK1jWiR4eTndj7qyt4A+13rK6AGyoAOG7d6TuJRAGMlvM6yIQssYwIyFJzkj2x5U4AJofdajqMV8bS3unW3WFnMXwYHwN689/SsxvoK6B9T1LUpLiNpLaeNEO2JSVz23ZLcHcM4oH9Jd9Z3fSrSWE87yW+opHL4ibfi2HJJ8/tDnP7KDXsW+zncXEgEQjcxIfhbL7efcZoFeaXLq2tW1lG/gtdSBQzjjhRyR9xqVZceiMvJuYs+3J7k1zwx5f8AAYqzNM+ihvHX+ltQ/JSws0P1UYO7Jxu3Dt8J7UrY/RtZx2U0+r38jyCULGLUqq4x571PP31RRV4UH1+farv+i6wl0fQLecWdvBd3qmV7qZmz4Rc7NxH2V+HNAdW+jCUXHh6Jfh0VZC4uiC/wtj4Qq88euKBfSJd6i2qQ6VeTubWwgihig5UEBAdzLnBbk80dgWtqHWuiWNy4j1uylmbAkWININw/vDI8/eoT1XOeqLuK5ha1eRV8NVjnUEjJI4Zsg8+gqtQxHAAI+dLwyvEd3hKf8VTK6pDjSe0GJdLuPHVVt2aSLgbpwQpznjnHf0rm906+nZRc2+7AIHxDAz8jTZNTu17uePLeeP1Vj6neOCPFbb6FjU8X7Ha9BPTtOjtbtZNcjP1MjDZmBY/La+c1aGk9ddE2jHxruRCQAGltJHI4x3CnvnnmqTmmllGCq4HnTYk55AHyqlfkTfo9FRa/oWrXLroup2kqt4eyFHCHcDz8HwkcY5qlfpM0i4sup7678Jfq11OWjIdck4G74RyOc+XpUfjLRzpMrMjxsGV1PKkcgirR6h0KLqiKzvDdiKUxBmdRuDhgDxz6026El2U8cqeQVrYlI86t6TobQ44o0aCaRhEu5zM43Njk4BwMnyqOr0vZG5LC1uGj28R4JAPr60uaCWiKdPzqus2TTTRwxiUFnlJCKPMnFWRDqNpfW7JJdwW8bybUaQvmT4u+dmBn3qOar0ZBZaRcXqpfK0absyjCjtwfh967gtiYrWEhCJnCpn3PY/eaUoqROmSiKCCG/wBPazjl2MXBldvtfC/pny+6jb2UvjpLJNDwR8If4j5YwB7e1DLOwuLP6mlwGd45ioBw2fgf0ovdhI70KIyPiLAnv3NYxbilfshmyg9PKsrRJzWV2iGqnnyprNYTS6tHcoAEWMruZlAHwn7/ANVOx2pvJqf1a5Np4CNmFpN7Z5wCCOD8vxrJlVYM6kiMdjeswhYMIV3RsDzvBx60K0shes9EYgNhzwRkfZNPtc1X67pN7CIUTYYHypJz8WPXtTDRm/2x0YkBgHOQe32TSKiqLgjeVrTxRJbKoQ7UMS579v59a3pkkk6zZvRbKr87ECg/hj5V1b2iy2TXJigVipYYjyMDPGCfamE96tpZSX05VIo5lRlijA3BgRyADu9ceeBQaaHcU7vOsU160cX5TMiEDdg8fjVH/SMYZOsdUNvM848UZkc53YVc8/q+6rtZ2VyjbCkYk5WNF37T2J28fhVH9eOJOpb6XYqh5SdoOQOBxnApoUmR1VbkAgdvelomkU8NH/iQGkFznjvTmCeSMHC5HuKBCipKeFQH1xEP4VqRXAGRyeP7MfwrvxJyM7V2+9bZ5O5CY9s/xoENWSQg5ViD/cH8KTK4/SB+VOXkY5xGP1/xpBu/IwaAMjOGHGTVvdJiC40GwlmvobXEXhrCzkFdpIzgDzwMe1VHF9sY9andsHi6Te4hu4Y5gpVVYtuGTj0x+ulJ0VFWyeyW9kioZNUTDLuXJZsjkZ7eorUZ0kMIxqCbicAtG+PxOBUe6b0aBNAtnjVPHnRpZ7g5J4wc574APb+NA+qFRLlIjdRXMCxBtux1Gc+45qVJ2W4xULJP1jNps3SWorbTM7mA7SISAe3nk44qD2LkLpkj9hIh4HuKMTNFL07qEW4p4dr8MeCR9n1zxQKByun2TDjBHNUm2jJ1SaLHu7638aOACZGWQMXk+H1HGO9NLl8X8SxbynH2jn4cn2/fTO3u5buGxU3Cy4dN5TDKx34yPP8Ak+lKXJaLqK1iLMQQOGJJGRmsE21v2ZsJYb0NZSp71ldohivpQjVHKalGN5UPbSIcHHcgUU3r+lXNxpYvfDuWkjVAxgyzEFSRndjz7ftrM0RG7+Gyh6fupfrjm8mmijFvswpVW+2D5000WWGPrDSJLhykKMxdh5DaakXWfTlpp+iyXsGoSyOs0MYhIULyMnt+P31FtHgW86r022eXwllLAvjO34Ce33UDiXNb63o0diJRNLLArmDPisoLkFiCoHPB70hfXnTt3YKJrNntZJTnbcyjLADyAz+cv41HF0+3bTZLA3BMkd8LiUtFgAlAm3Gfv/dXbWDnTYYLcE+HK7hjHuDBkRsgewA5Pr7UJo2/HP0v2SW46i6figiuriFVjufE8NvHlJbDYfgLkc8VRXWc6T69eyRDETSsUG4njPHJ5q4P6t9P3Gl2+nXOqS3UthLIHaBwhXxpC+GB3YxjjnsKpDWnV76QrnaW+HPfGeKPBk3bGO7ax4zSofI3MePOm45JPvSm9o1LoSGHII8qQh0vs5rouvmSceZpJcY7VoqM/wDagBRvsgqRgc8eVIM4J960+QftH5Vxk+tACsbYYH3qZWpEnTMoyDjIx7ZFQpTVg9F21lf6JqEd9OsYj24y5BIbOMDz5FKStFQaT2SHpu+SHRUjmZtrW7xp5gFgQBQLU7O6v7xbewjMk7QZVQQC2Mkjn2BouHtLSx+rx43xBWjiYKd7EgKCRkY57ZPn2p9Y6dp19NFOl3HFOQQIbhSCCc8cE889uKmKtmsk4xqXkjUlvLDY6lHNgN9WIOCCO3tQOI/6utj6Yqw9e0uwg0+8dZYBMbZiBAPtnGDuycgZ88VW1u+dIhzgnHOflV1sw8Ev0q2GnQSxwqsjQs8kKnkBfF3rnPfHHGPxo9PpeoX11b6sbeCGCKBPEETAA8eg+Y9q1HpFyupeGNgkEZV2DerxgYH+JaNQzTRaTdWZy7RRKsjBlK57Y7cnihRTFJAcnngYFZWFs85zWVoZg1RlTt/CiFhJGojjltzOBKJP7TCjjByuCGyOOfWmK8N7U5gjMkihY3bnup7GsMknGNosb/SReWs+iTi3iZC97CyqAFC4jAPFQvpxgOsNJYngPk8Z/NNHus43/ou4kf8ANuohgrhhlB5+n8KA9LRrL1lpKSKWRnYMoOCRsbzqIzcoOTKTLPNybifw95hCnaHbH6jj2zz6UQkW0PjFrp0eUlvgII+yBkqR3PxZ7fwySETIzRpFkA5+FQx57Y486btp5ARLlfEJz+UJJJJ9APnXJHNKN0yuVjXULfSNL0m/1K1vrxpLhPEk3Mm1pADt8s9z296oa9fdcNjzNWp9Jl4bLTorLPM7buQR8K+g9Ccfh7VVGfjLNya7MM5TjciRNO5pRxmJu/b7q0MEk04VM2znz7frFagcgNnBNKtbv4fiKCynuR5USht1aTaQCfQHGe1KTWsaNjay7zxtOBTFYAdSDyK4p9dwrGSu4MfamTDBpDMBqdfRhqklnqskEUpj+sRbcgkDI5H76ggPNENHu2s76GZCQUcHjzGe1KSbToC+G1e7yg+t4PkC+CfurttUv1ZHE0hBwWA5G3ywTj2/k0FstNbUEt7o226CYCWIRyA5z69vL99Efqs8KMyScjAGF4x8z7V5bz5Yv7bNE4vtCutXEr6Ze7dy+JbOpwoVuxJGQO3tmqZtXLaWgHcVZ2rXD20si7i4uI2UkEHGQcj2+VVbakjTlVu+a7fjynJPkyG14Li/pS8+oxkahcuxVJDu2g/aUjy5/n50vcXl69rKkt1JIj5z2G4c4/nvUZkurg2XheCH2QDBQ52diSf4elO55Z7e9jikBCzlwASOP5Ga4Mcs7n9vP8NJThXQoQ+TzWVhznvWV7hzDXu3FGdDKo8u5UP2CNwHkT/GhEfLCnSiUsRChc4Pwjzrmyx5QaKGX0jyq+g3IG3P1yHGPL4BUK6YZx1TpzxcSrv2cZ58NqPdbCddLuPGUj/SYsg+R2Co1088idSad4W7eXO3Z3+yazxwccbTKJh0xrHXGoQTS2o0+8gLkM9+SG3DggbSuRjB59aNf0l1sFKva6KqoCx2sQAB6/lKHdLzNbaQ0snwRiSQ+IXVQp3HPfvTXqPVHvdLYafcg+IcOWYLuUcEZ7DnGc47jtkZzeKUptUqCyE9Y63ca7rEl3dMhYIsQWMYUBfTk+ZPnUfPNOruKWOQiWN0b0YYNNttdSSiqQGIKcRrvV0HBKnHzpJQQAccU/gtnbDIAAeAScZo5JdjSb6CNiwljjmIx5N6j1p0wPjMJSDGfs4ABpjbxzW0LSPjw3kO3B5VgBuyPQg8fI+lblk8QMH5z5Ae1Pkg4sZ3Ue8NJgD4icelDXXnvmjTQTSKqrjJ45OM/Oh89s6n7BHrx2pc0PjIZYrpDhga6ZcHtW443kYCNGck4AUZJqrJJ70T1BrBgi0nSr20t3ZiU+tINrZ5Iztb8MeZqXSW3WTtm51rSweMiNM4/wDpqrdP0+4iYPI6xbTyoIZ//aOx47HFTCy6gaeWOB7gZUbfEZsr7ZP7658uJ9xQWcdT2mt22q6b9b1D6yJ8qDB8CnAYkMAq57juKhqEfVjg8Z4qyNdtLyO50Y3EeCbkgcEZ+E+tVpZndZqc5BNaYrraAt8sn9W0d4tgFoMbG/u57U7vZIJt7eBGJVXCMRyoJ5xQKw0vWX0SFrWJnWS0+yATuBXgdvQ0TGnX9tvluFJjbliVxtHbn765ceCSlZDYg3fkj8KytHv3ArK9MQ1R8HHnUg6V/KX8gLEAxEnA9GWoykts7YWczMPzbaPxP8xwv4E1INBjuRMZIIltRjbukbxnYZH/ACqPwNZlGvpejjj6LOxV4u4ewx5mqy6KlWLrjQpHDFVuDkKhcn4G8gCTU/8ApUgdelN8tzcTP9Zi+3L8Pn2QYX78VAug8HrrQT6XOf8AI1D7KQtrXUkkWlxaFaupjjnlmmcZG9mbKg57Y/bUb+uyYP5RkJ77ex+YPBrWqpJBeziUHLyuwOO4Jz++h5PNIB408p+EPkDyBNZb27zyBUTcx8gB60zJPpSkFzJGfgdlPqPKoab6KjSewuul3OxpPqMxT7JYISufTNPLQxW0Jhe3Mqd2UuygZ+fv+ymNtrd5HtUTylfMeIQDS4vY5cs1uzE5/wB55/hXO45H2jojPGtpimo6n4cTQxwJHbzTI2N2RGQGAPP/ADGmxmkACl0wpOASOK6dEnjZPBGGHJLZ5pC1iEodGRt8TbCpbJ7cGtFB1tEOSvTHH12cYxKgx8jXEk11cuNzlyQFy3pXccUKtmVGYY/NOKx7mCLIigbPqXNRx3pFKWtsVm6c1KO2W5lgVInGVdnGCP10JcNCf7VPkOay6vZJRtLMQOwyeKZlX/RP4VpBSXbM5uL6Q7a8kK7Glcr+iMKPwFYLuXjw2xgYxgUxPwnmnGnWtzqF7FZ6fbvcXUpwkaDk4GT38gPOtUZli6H1RPrEGhWN2Fe5srtBFl9pdTwMnB44xUFsBssQhPK8VNbXod9ButD1LUbotem+j3QRY2RjI/O7k9/aoa35MyoPzXI/XVCL/wClNTtZun9LiS5iMy2kYMZcBgQoH2e/34pfXiBYyMQQ3wjJ4ONwoP0wYbjpTSlnjSVTaoCJFDDt6GlbmxjWNltZprdT+Yr7o/8A42yv6qpEgNsbjxWVk1tqAkIVrNwOxMTqfwDYrKdioVs7ZUxhcfro5aN4YAz+NCrcqPzR+FEIZAMYH4CpSKAn0ovu6TPP/ExfvqAdDnb1po3tcZ/ympv9Jsm7pVlGMi5i8vc1Beij/thpB9LgfsNJgiy+mdJ0/W+k3stUt1nh+tOcHhlI28gjkGofr/0ZQ22rafZ6VqUn+nGTb9ZQHw9i7u64z+FTnoRgNFkBx/4l/L2FKay/+1vTYx2Nz/8AnTrQFR679H/UOhWUl/crayW0X9pJBOPgGcZIIBx8qj1o9zPI8cFs9yyAswji8Q7R3PY8cjn3r0hq1hbazplzp98rm3uE2NsbDAZzwfXIz2od0p0vpfSsEqaYJnlmI8SedgXYA8LkAYHtijimNSooP67CzYaKGNlPYgA/sFOUnYjKIrD2YY/6q9GTQ284xcW0Mo9JIg37RTF9B0Njk6Np5/8ATJ/ClwQ+TKIinIXdKArDBB3jHf50TWxnm0CbV7O3eR4bxoboou7EZjRkJwc8HI4/S9qtTUOi+mb6Lw5tGtowDnfAvhN+K4ohomlafoNn9U0yDwYS5c5YszMQMkk8ngAfdT4k2efzfqQ2ZoVx5E1wly1wcWyeMf7iFj+Gw16PdYnOXhiY+rICawOEGEwo9F4FLgh8med5rPWorKS7On3cdvH9uQxOij55x6+lK9LdOXnVV5Lb2t3bQNFGJH8UnOCccYHJzjuRXoCbbNE8cyh43Uq6uMhge4I9KD6L03o+hTzT6VYiGSYYdy5Y474GScD2p8ULkRTTfojsomDarqs04847dBGD/iOTRkaRpuh9T9Ow6XaxQIUuw7KvxP8AkuNzd2PzqSO5IIXg/KgGsMf6z9PNyObnj/yqYhfq5l/1UfS+SqbueLq6X0mYf5jVtdWyEwWLc/Bdqe3saqbUBt1G9X0nk/6jUMot/pFweldL5/4cDv6E0RaQdiRz70C6PkP9VdNPPERH+dv4UV8bPNWSaaRQx5FZSTSNk4NZTA//2Q=="/>
          <p:cNvSpPr>
            <a:spLocks noChangeAspect="1" noChangeArrowheads="1"/>
          </p:cNvSpPr>
          <p:nvPr/>
        </p:nvSpPr>
        <p:spPr bwMode="auto">
          <a:xfrm>
            <a:off x="0" y="-927100"/>
            <a:ext cx="2390775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6" name="AutoShape 10" descr="data:image/jpeg;base64,/9j/4AAQSkZJRgABAQAAAQABAAD/2wBDAAkGBwgHBgkIBwgKCgkLDRYPDQwMDRsUFRAWIB0iIiAdHx8kKDQsJCYxJx8fLT0tMTU3Ojo6Iys/RD84QzQ5Ojf/2wBDAQoKCg0MDRoPDxo3JR8lNzc3Nzc3Nzc3Nzc3Nzc3Nzc3Nzc3Nzc3Nzc3Nzc3Nzc3Nzc3Nzc3Nzc3Nzc3Nzc3Nzf/wAARCAB+AM8DASIAAhEBAxEB/8QAHAAAAgIDAQEAAAAAAAAAAAAABQcEBgABAwII/8QATRAAAgEDAgMFBQQFBgoLAQAAAQIDBAURACEGEjETIkFRYQcycYGRFCNCoRVSscHRMzRydLLhFhc2gpKUorPS8CQ1REVVYnODk8LD8f/EABoBAAIDAQEAAAAAAAAAAAAAAAIDAAEEBQb/xAAuEQACAgEEAAQEBwADAAAAAAABAgADEQQSITEFE0FRInGBoRQVMkJhkbHB0fD/2gAMAwEAAhEDEQA/AHjrTHA1vUa4My0VQye8I2I+ONSWOTAtXxrw9R1DU81wUyoeVhHG7gHOMZAxrieP+GwRmvZc9M08n/DpQIF5IGnTtAVBIYe8epB/PRfikWSahpntajtk5UlVXOE7uQRkd7O45h5a3jRDjnuZ21AUkY6jIb2gcMqATcTg9D2EmD/s6wcf8NE/z5/9Xk/4dI2am5kMqHmH4hjH1Hn667JQXGnooqx6eT7NI2FbGegByD5b6YdCg7aANVnpY/bfxHaLjG8lLWoVRS7c4KEKPxd4Db11AbjzhtW5RcC3qkEhH1C6VtheprKKsiiUskVBMeULvuwJzoTGxI5QuD5DSq9IrMy56jXu2oGx3HP/AIe8OE4FdJn+rSf8Oi1qvVvuwc2+pWUpjnXBVlz0yCARpF0RYTpInNzIwJAODjV84Sq5obhNLMjySvCAI4suQOYnJ8vnrJrAmmxzmHQxu6GIxyRsc6qt648tVukkgg562oT31h91Pix20J4t4oi7J6ASywNj75QCH6dB5Z1VqOqtsEUjoWKkbRlB4dRny1kW/I3bCR8jHmvHZGfnLZB7TaRpkSa11Mak45lYMR8tWugvdBXhhBOOdB345ByOnxU749dJmO4UcrZNE3Mm7GPOBv4+WmE1pnrqeKaSSnYMgdDyE4BHTmGrue1ThUOfpLRUIyxGJLfjJGqWio6J5oskJNzhVfzIz4Z8dH7TXx3Gm7aNGQqxR0bqjDqDqmTxtRzJDUxIiseVGVhyn5ddHOE3CTV8IwAZFlG/muD/AGdBXqNx2sMGE9YC5Es2vMjBFLMQABkk+Gt520J4pMrcOXMU3MZjSS8nL1zynprSTgRKruIEz9PUDN3GnkH6yU8jL/pAY/PWv8IKDJHaMxHUKhPL8fLSqtfE18SnqY62dikMGQjpgjwHy1wt3tUuNDEsYttG6qME7qSNYVvZ7CoOAJ0/y2zHAz9Y4BfKFhlZHbP6sTN+waw3ygXeR5o1/Xlp5EX/AEiuNKmm9paVN1glltkdMcEFomJDknx/58dEbr7Sa6gmeE2uCQAde0bDAjRJqGV9jwD4dbnAU/3GurKwBUgg9CDr1qp+zS7m8cMpKyCN4Z5ISinIUA5UD05WXVs1tmB0KMVPpM1ms1mpAmHYaq/FfHNg4Z+6uNS0lSw7tLTrzyN8ug+ZGpnFHFNr4Xt5rLrNy52jhTeSVvJR/HbSLvV2reIoq640NiorXb5TmSpWNe1lOdgZW6knAwo1RIlgTd/4opLjVNLZrDLSBmJZJqkcrZ8eUDun4HQ5aqulZA8dMEC5JhLT8nocbZ9M6GRU8aR9pUCNUx0fJP8A/dTYq6SNQIQ0UJwO0qDnP9FfH56Lz7QuFMvy0JyRCM1xipIIpjRyytzd1+Xs1bzDbk9OmPEb6Cvfa6NSAxaMEhMMFI/zddpq5EO5Z5W25C3ecev6o9BobLgsZJI1UeAUY+gzpfmO3Zh7VHQhe3ccXa2lhRzyRl1wxEaHPofTUy2cTU8lYZ54IEk5gQjKQuc9R/DVZ5lK+6oHmPDXCQK7HC76oMwPBkOCMERn0lbQ1FR2qIkcikcqJkqzMcA5PgCdNy3WmhsNLNNGuZOXnnncks+N8k+Xpr5msFwaiqon2eIsCVbfocg6f9XxDFeeALpWwECX7I8cik45WIxn886iLus3McmQ8KAOovu1obpBVVtaX+01UhlGJVySBkAbeRA+WgvIRsCcZ/LXtYSNig9ca3BTTNOsUC55uik416StAi/xONY5ZsxgeyRoSbtAVXtT2TnP4lIYY+oP10F9p9sr+HqqO4WurqIrfUnlMSOQsL+Q8MHqPLf01H4YqpuGuJ4HqTiGQmKX1Unr8iAfrprcR2mG+2SqoJgCJkPI36rdQfrrjasHzCfedjQ3BCrEcdEfafOrX65SKOevmYZ91jnTW9nFwkqZIZJyS89NufDun+/SarKZ6WplglHLJE5Rl6EEHGrV7P75VUd0SAPzRheVF648NcnUKxw47H3npNTSjUkIMR91FSkERd2AAG5OhP6Wkqzy0NLLUeZ5cLj4nbWS2m41qGOprYUicbhIyx+WSP2aOLGI0Cr0Ax01FS245bKj6TzxKJ1yYt7rbkasloammMMLR8zIsmcBsgAEdBtqm3LgKpQs9qrIXXP8nUkgj/OAP569+0+6VMfHE8lLM8bU8aICreOM/v144e4vqqyojoqqFGkcYFRGeUj4r0Pj5acK0pQnudWtdSFD1ng+k5WDharineevhjPZZ5Y1kBDHw31IquE+ILlO8uKONn6iSoI/IKdXC33yzN90JVEi5XDkA/nopHVBiCnK8fgA2TpFFRsbzX7P2i7dbcrSP7KbdWWWnr7dXPEZA6TDs2JXDAr4gH8GmBqqWWZxxF34xH21KVADfqtn/wCx1ahreOpzLmLvuPZm9ZrNZq4qL3j23cLWhJL/AHqhe6XBjy0tPNMzc7dQqr0UeZxpW8TC91FOlyvfZUzyH/olGw5FRPEpH+FR5nc6+i6iGM8sjRqzL0JGSPh5aX9w4SoKi9z3e8SzXGpd8qs4AhiUdAEHvYHQHbO+DqsSwYm5bdUUttjudUgZ5nK03a7B/MqvkP1vMjXCOGeUGXDVEvTJOFHwz01buKKK4Vlcbzf1NPBJIIaakUgtGgViuQNgO7uPXQWPLEdMEdB002qneNx6lPbtwBIDWydEE0hj7SU4ZgfDyHprgaeR3xzKAOqk+Hx0fnVeenEicycoyuSM5z4jXniKnocLLQL95jlfD52UbbY/PV0VLYmW/mC9hVsCB7rZLhQUkVW9K/2SRVKyJ3l7wyBkdNCY2IcHI66d1ngY2SiDKGV6aPmVlBBHKNiDtpf8ZcOww3HntNIsESwq0kUeSqnLAkAk+W/5aSV9o3MqqgRksuRvnA/Zq3cK3uQ01XaxLgVUZjIPRgeh+uNU0sUblkzkZ2I666Lzhw8LEOhyhB8t86HBBzDByMS9Qu0kgiIxKWxjzOsjlYOjry5U5GRnXXh29q0aXAriRe5MmBkuQeVt/M+I1u4Vy1ta0uAoYDACgBfTbXfov85epyLazWczhVTzSt2kp7TblJI3xps+zm/G7WYU07hquj7jn9dPwt9Nj6g6U7YO+caL8G162i7tVdqsaJGedScCRfEfHy0vW1Kas+0ZpXJbZ7/7GJduFqOS41FaLLQ14qMGRJ1UMr4wWUkb5AGR5jPjqNScJU0dfTz0dgoraY5BI86MCdt8ADz1cKeaKogjngcPG6hlZdwQdC79xNbLEo+3T/fHdIE7zt8v364xA9Z0RY+MQxsN9DrrfLda1xWVSI52EY7zH5DfSp4p9pVZOJIYpjQRnYRU5Bmcer/h+X10uLhxDW1QZUlNOhzzcpy7A9csd9Du9pQT1Mv15fh251lTVVdHVPU1Ert2i1pjOPAcpBHTHhoLDBZaCuE1vuslNIqkFaxVffyDIB6748tUXtS7FuZmz1LMTnXoQoQVzuQWwfTw0DDcCD0ZpTU2KMAy93el+2wwz0phlkePMnYsCCc9QDqvVCXGgbvrVQKRkHDKD8PDQqOGSE88LMhUAkrjx1YLDxTe7S3IJnqonPK0dSAyBfHY+OgqQVjAmhde37gDD/stu9SeNKJJ6qWVJVeMB3JG4z+7X0ADpF0XE/D0ddTVtZaoKCqSZGWqjA5MZwQSu42z7w066CvpLjTrUUFTFUQt0kjcMD9NaAZl1Vq2MGUYkrWa1rermWeZF5lI0EuFEXzgDPho7rwyAjUkiv4ysU1fT0VNHIkTSVY77rke4/XQKn9n1058rVUj+nIy/Xc6al7p0NXaTj/tw/3Ump4p0RMDVm11XCy2QHGYoqjgi61Uxp6RKUyxRqXDyFQ3XpsdRa3gPiKKB82+Nwqk5jqFONvXGmpTOIeI3Eu3bQ8sbeZBzj/n10XrP5nN/wCm2PpoNDq3FW32JkupUuD8oAsFpU8P20MgDCkiyB58o0s/aeklJfXpkAaKakQlMYI7zYI+mnJYv+paD+rx/wBkaA3iy0F4v9WtwooajkpIivONx3nzg9R8dNrcK+WkcZDAT56mpvtR7M4E+yrL4bnx9NR5aSairqihqU5Z6VzGRnIzv9QdiD66bt+9n1up4GrqGeoi7F1bsnw494eJ3Gh/tPtVPSxU1wkMccxkMBJUBpVOOp9Nh89FqGVmysGoELzKLbI5klUxk5Y8hHjjGfy3Oikfb1NTHS08ElXUMnOqUo7RyvngeG430Pk5YMAB27pEnh08M+Wm/wCz+Z4uG/ubX9nc94Mg5ndG3BbxHXofQjSa7nqbKmMdFdfiEq0/DdatqScWy5icHBQ04JbPTYEnbVSvCEn7PIDHUQSAyRSAoyfEHcaYt9vstDWSyw3GeKeYCFk7UhABk8yqdsjzG+/jobxHNHeLMblX1Ky1UUIen3QNGu3MMruQ2eh8fAY038xdwazBr04rcWr6SDZON7jZuHDbopY0WPPZ1DnmMSH8KjxOc4z0zjwGqPd+JZnnmannlRpCS87vmWQnrlj0+WiMtgu1eIZVs90loWAKmKBjzrnzA8dNmx2vhK322nqrVaKYF4x36iPmkz4hubxByDpABM0XE58w+sQdDbbndZOztVvqqvmOMwRM4z6sP36MXHgW+2uhlr7hHTU8SAEq1QpcZIGMDx306qi5yMnZQsIoh0jQBVHwA21SfaFPJ+ghEoYmWUbKCTtv0+mrxgRdfxuAYqxTnfDoWI+GdZKZIm55UPvDBIxtqVDA0kqo4dQfEqRv89MWjtjDhaeOWFWZ4W95c746j10lrCrBcTZdRWv6TFmkpBKjcDp4gg+B12SY83VumQxGdvX+OuUkcbtkRtHjpyoSDro0B7LmVJCoH3uUOCMfDGmYzMzVlO4Qp6iMkhDEKwNylSoVz/RYdfgcg672qprrZVLUWKukon5+VpIHKJ1wOdTty/EED0xoMi5VkzmohAKMwzzr4Z/Zo7SCOB6S410UrQVURLNEd9jhsebKfDxBHmNWBiLj64Gvt4udO9PxDbWpa2IAiaMZhqE8HRgSN/LOrUNJzgfiCbhW6wWK5VCNaarlNHOGPZAOe4yH9Vs7j8JOnEhyNEIBnrWj01vWjq5UqHtIvEtitdvuEEayPHXrhWOxzHJqnJ7W673ZLdB8Q50e9tf+S9J/X0/3cmkwNLcmeh8N0VN+n3OOcxpw8btd3UmiWKWL7xCrnvY8NdpvatTGOaKW2SqSjLlXB3xpd2eoaCrhkGe64yPMeOufEEH2e4VHdIjLEqcbb6w1P5dzL7zS3h1BbBHU+h+HHEvD9tkA5Q1LGceXdGglw4gtdl4rnjudUtOZqSPl5gTnvN5aL8Kf5M2n+pxf2RpTe2XH+FcZ8fsaf2n10ScTh6ahbtQaz1zL/eLhbLjaqh7fXU82eTuo4z76+Gu3HVmttzsk8dzKRxr95HKW5THIPdI+eBjx0hLb3a+lMZKs0qDPrzDH56ZnG3DPE0iyVFTW/pGmjDSDkUjlxv7n8NCW4l6vRjTMFznuKmWoco5YhXRgpA6g+I+OrBwtxfX2OeNftDTUUWAqMW5IVzgsqr7xx4HPw0DrYVky8bt2ucsT+L+B1AAmopg682eo7uQ2lbsxBAjJ4n4itfEHJjs4JTKrM0ymM8u4HNn9mhNEKS43OKzUkyS086c1ZPA5ISMHPZg+JON/LI1S37eX+VBQbHvjqN9Wzhu92KxUZRFmkqpP5WYR7f0VGenr1P5aJBzLNTkcCNH9IMyJFToI40QKiLtyqOg+QxqDRUU63KWmYMFqMzp5c3RwPyPzOgNu45siMpkWqOPKIfx0cf2gWComohSJUpNHUJhnQAcpPK3j5H8tN4lJprufhPMsEFiY4L68PZlN5pYs47OB3b4kgD9h1bgBjptjVQruJrfbeKqqnqe2efsI1VIk5vMnx9dUzBRkxSIz5C9zXE9Isdu7McgMrBcZPnnI+GN8+GpVPY43oUjCqMoBj1I1W5r9RVdR9nmqpJbhO6xImO6gZgMZ8NtMeNAqADprFUTdabOh6R9qmpQrdxdUlrcW+DCkYHLnHiCR+7Uealcq0TqJInHK8bdCPLRJuLLFZqqqtlzndJoaiTu9kSOUkkb/AD1HqOMeFX9yuPwMR1uizRceQplGunB9I1XbpKWN44I2WKoiU7hCT3x54zuPTXvh6zNJR3jhy5EKaedZqedRkKW2Dj0IwSPXRm4cV2Ek9jUTHBJBEX9+tcL3CnulfW/ZC5TkjPeAGMZH8NTiQ02KMsMT3whSM1uqeHuI6JHWkkyqSjmUxv4ow8M9Maa1tkDQqoz3Rjc5O3mfE6qcdOwIHgOmrFaomjTqcauJhjWHWaw6kkqHtHssl/ttvt0U6QPJXqQ7oWAxHIegI1SH9kV4B+7udA3xRx/HTRvP87tH9e//ACk0T0OAZsq1l9FYWs4ETKey7iGE5Wptzf0XcH811NXgy9/Z3gu0dJPThThhNllwPDbTaxqNXqDST5HSNv2HWe7Tq447jR4nqGPxGCuG7jSRWmgoWlCzQwJEVYYyQoG3n00vvalZLnduKA9sopalUo05+zwSO8/hpg0FBDVWahMsYOYEOceg0OpRUWq7TrTK9WBToOzd8FVycYP166UL3r+G0ce8qmw1WmyvuJqGy3Wgr6Rqy3VUSrPGWZoTgd8dTr6IrajsUJIzgaA3y9RVFpngkgnhduUd9Nh3h4jVjlhSoTDYKn9+tVViOMocytbqbNRtawY/8In+I+LOE56qWGajglKueaRKbqQfMYOt2Y2KthaW10tLIqnDZVuZc/E7a9S+yyguVM1RQ1VRTTiR1dWxIhYMRnHUfXXKycC3Thm6pPNUwz0dQRTsUBUgt7pIPqMf52jxFstJUhTzK7x7ZxH2dyplxFgRyKM4Q+B38+mqaoLeGvoeThcVkElPUrmKVSrg+R0razgG60lTUxjsCsMvZgtLhmBGQQMeIP7dC3wjJ6m7QahSuxzjEq8Cco3/AGa9sN/e5R4ny1ZoeCbzM3Kn2MN15ZJwjfQ66TcBX+mKmpghVWPKrLMGBPlpW9Su/PE7Q1dGNu6PW01DVdooqhhhpqdJCM+JUH9+k5caw1/GfEPZ+8S0SYO45QF2+Y00OEalFsFLSuWE1HTIsit6L1HmNKSm4Q4qluIu0FvOJ5e3z2gGQxJ8/XVXjzqSEnC0Oyuxy5x7QdZK6C28RUFZcDItNDMJH5VycAHG3xxppf41eGcbPV/6udL68cN109Uz00C8sneHeGQfEY8MHQwcG31j/Nk3/wDP/doNNYWrGJvvr0l5DWNM45ulFeeI56+2l+wlC++hU5xg7fLQDmPXG/nqyU/AvEM8hihp4TIF5uUygHGcZ3Gu3+Lrio/93IfhMutGDNNep01aBA/UqvcbV49kIRuI5qYj+Vp2PXyIP79QP8XHFP8A4aP/AJV/jo3wZwrf+H+JqCtr6PsqcyGN3EgOOYEDYeuNWAcxOr1OnspZQwJjaFuTAGBt46lwRdmMHw10Xx3160yeXma0db1mpJKxx9XT2myJdKaJZXoqhJeVjtg5Q/kx1Sofa/Pj720p1/DJpn3igiudrqaGYZSeMofTPjr5sudBPbblU0dUuJIXKEfv+fX56FjidjwyijUKUsHIjNHtgj/FaXH/ALg1qb2t00sTIbXN3wVzzjx20qmGBka0hJU5OfjodxnT/KtLnr7z6J4MutPduG6KanbJSIRyISMoyjBB+mgFbxvYrfxNWrPMzBI0iLRpzAMCcjPpkD66TEE80POIZpYw4wwRyvMPI4661nVE57mdfB13MS3Ed9VxTY7tTLS2+qVqmd0REZN92GdvhnRi33BbYpo69+REJ7JyDgr5H1Gll7J7JJX339Iug+zUe4J8ZCNvpkn0204ZqVHHfRW+I1map1bfX3Obq0qqfygcj/mDbHPE09wjjkRlWoZhysDsQD+86I19MldRy05Pvrsf1SNwfkdLvjC4ScOX6IUymJJYQymHusCCQfQj0OukHHF1aJXpYaatXx73I4+I0S6sKdtox/n9wTorGAsTkGXJbuVs/wBodD9pU9k6YziXp9M6GRQTtdKasuKRtJUnsiANkwCVA/2vrqrRcTzVV0eprrbLRwIBJOoPddgMBvjjb128teuIPaLSpPSfoymedYH7V+07uWwQB+elMwvtK5yo+8YmktXhV5MYFTbKecYkgRs+Y0LuNqpaKhnqo4yDHGSgz1bGB+ZGqM3tfrT0tUA+Mp0Z4S4nufGdd2E9DFBRU7LLNIjnvEe6p+Yz8tNOjpJ6gtRqahufgfOGbnHLa6ebkBZZKL7OG8mxgH66tEMKxQRQpskaBR8tUviq+9rd2stLB2/ZgNUsD7uegHjnx+mvE3HUttpm+00Jmjp4e0knWUAFRgZ38e8NvHQ6cmpzWevT/qKspd1UgcwlV89Fe6yrp0LU8YT7QB+EkZJ+HTOrFSzLLGjKRysM7aXZ4+FHeahaq0VIp5XSOoCjn5HK7AEbElSDy9dW6zk09RJRrzNEirJGSCO43Tb8tR18mwMvR/2XZWwQbh8pLrx2d7tkucBxLAfXKhh/u9ESvlkfPVD4j4qlWuppKCkjqIaJpZjz1Co8pRSr8i9Sq8xzrhQ+0isrXZY+HqrIxzEkgDfA6jzONbQ2Yn8PYy5A6+UYRLA9cjQziJ8WmWVRkwMk23krAn8gdVAe0+JZAkllre+zKhQFhJy5B5du9gg9PLXWt9oNNG00E1kr2KExShV50BIGVJG2dxt641MiWuluBB2xgxkMMg5BG2PLXvVJ4C4qiuUktneCogmpE+7E6kP2Y2AbP4h0OrqPXViKsrattrTes1ms1IE0emqnxrwZTcTQpKmIK+MdybHvD9VvMfs1bdaOpDrtatgynBiIm9ntypmZa6rhpd8c7xO0ZH9MbD541tPZ1VSgNDfrM4PTE39+nns2xzqJJaLbI5eShp2c9WaMEnVbcToDxS/1P+RI1fAFdT5Z7zZVOMAfaTk/IAnXeyezW8XGrUVQWnoge9MysGb+irAH5nGnTT22ippDJTUkETkbsiAE6lKB8vLVYkPiuoxgGQrLaqSzUENFQxdnDEMDzJ8yfE6nnprNZopzSxY5MVnttpHWK216oeRC0TsBspOCMnw8R89UTh6irb5Xx0dBGzSsMl8HljHmSOmvompp4aqPsqiJJYzuUdQQdcqWjpaRWFLTxwhjuI1C5+mlvUrdzp0eJGqjywvMRPENtvlnLQ3OGoMQPclXmeI+ueg+eDqsyv2jEeIPTX1E6LIpVlDKRggjYjUIWa1Agi3Uowcj7ldsaBaVT9MdX4vhfjXJiJ4Y4Ku/EM6slO9NSZHNUyoVUjx5QfePw209LFZqOxW2Oht8fJGu7MfedvFmPidT1I5QQMa9+GnAYmDV62zUnB4HtEhxFSXei4svWLNUVlLVOx2gdkdWUgbhSOhII9dbtst9j7VEttdSwTSRFhTwyRtEiHPIpAB72N/ME6do3OsOM4OlvXuGBC/GKwAKemInamru9JWwyVFvnqY2nad2i5wxAk7VUCHYHmCDmO+F9dWWnt1xalpqPt4klki5pCrM5h7nJgtnLNhmOT56vMkEcuzoGHkRrUNLBFkxRKvwGl7LSMExb3I2CBiJytHENI8tAlpq5aREEYjWJ8Oyy9pzlgN+boRnBHXUI119iqJJY+G6zlKoEQxTHkKyvKW93clpM48MDT16DrrM6cFIGMw/xVf7kz9TERFduI4xAsnDtdIkcAik5YpkMmFRQche7sm4Gc5OpRvN2ipYpYbFdpLg03aTdpSyiJR2skh5RjGcv1xnYZ6advXbWs741YU+8o6ms9J94rPZjSXWfieuulbQVFJC1MsSCaNlwFACgFgCdhpqjWKNb6aIRN1vmtnGJ//Z"/>
          <p:cNvSpPr>
            <a:spLocks noChangeAspect="1" noChangeArrowheads="1"/>
          </p:cNvSpPr>
          <p:nvPr/>
        </p:nvSpPr>
        <p:spPr bwMode="auto">
          <a:xfrm>
            <a:off x="0" y="-668338"/>
            <a:ext cx="2247900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8" name="AutoShape 12" descr="data:image/jpeg;base64,/9j/4AAQSkZJRgABAQAAAQABAAD/2wBDAAkGBwgHBgkIBwgKCgkLDRYPDQwMDRsUFRAWIB0iIiAdHx8kKDQsJCYxJx8fLT0tMTU3Ojo6Iys/RD84QzQ5Ojf/2wBDAQoKCg0MDRoPDxo3JR8lNzc3Nzc3Nzc3Nzc3Nzc3Nzc3Nzc3Nzc3Nzc3Nzc3Nzc3Nzc3Nzc3Nzc3Nzc3Nzc3Nzf/wAARCAB+AM8DASIAAhEBAxEB/8QAHAAAAgIDAQEAAAAAAAAAAAAABQcEBgABAwII/8QATRAAAgEDAgMFBQQFBgoLAQAAAQIDBAURACEGEjETIkFRYQcycYGRFCNCoRVSscHRMzRydLLhFhc2gpKUorPS8CQ1REVVYnODk8LD8f/EABoBAAIDAQEAAAAAAAAAAAAAAAIDAAEEBQb/xAAuEQACAgEEAAQEBwADAAAAAAABAgADEQQSITEFE0FRInGBoRQVMkJhkbHB0fD/2gAMAwEAAhEDEQA/AHjrTHA1vUa4My0VQye8I2I+ONSWOTAtXxrw9R1DU81wUyoeVhHG7gHOMZAxrieP+GwRmvZc9M08n/DpQIF5IGnTtAVBIYe8epB/PRfikWSahpntajtk5UlVXOE7uQRkd7O45h5a3jRDjnuZ21AUkY6jIb2gcMqATcTg9D2EmD/s6wcf8NE/z5/9Xk/4dI2am5kMqHmH4hjH1Hn667JQXGnooqx6eT7NI2FbGegByD5b6YdCg7aANVnpY/bfxHaLjG8lLWoVRS7c4KEKPxd4Db11AbjzhtW5RcC3qkEhH1C6VtheprKKsiiUskVBMeULvuwJzoTGxI5QuD5DSq9IrMy56jXu2oGx3HP/AIe8OE4FdJn+rSf8Oi1qvVvuwc2+pWUpjnXBVlz0yCARpF0RYTpInNzIwJAODjV84Sq5obhNLMjySvCAI4suQOYnJ8vnrJrAmmxzmHQxu6GIxyRsc6qt648tVukkgg562oT31h91Pix20J4t4oi7J6ASywNj75QCH6dB5Z1VqOqtsEUjoWKkbRlB4dRny1kW/I3bCR8jHmvHZGfnLZB7TaRpkSa11Mak45lYMR8tWugvdBXhhBOOdB345ByOnxU749dJmO4UcrZNE3Mm7GPOBv4+WmE1pnrqeKaSSnYMgdDyE4BHTmGrue1ThUOfpLRUIyxGJLfjJGqWio6J5oskJNzhVfzIz4Z8dH7TXx3Gm7aNGQqxR0bqjDqDqmTxtRzJDUxIiseVGVhyn5ddHOE3CTV8IwAZFlG/muD/AGdBXqNx2sMGE9YC5Es2vMjBFLMQABkk+Gt520J4pMrcOXMU3MZjSS8nL1zynprSTgRKruIEz9PUDN3GnkH6yU8jL/pAY/PWv8IKDJHaMxHUKhPL8fLSqtfE18SnqY62dikMGQjpgjwHy1wt3tUuNDEsYttG6qME7qSNYVvZ7CoOAJ0/y2zHAz9Y4BfKFhlZHbP6sTN+waw3ygXeR5o1/Xlp5EX/AEiuNKmm9paVN1glltkdMcEFomJDknx/58dEbr7Sa6gmeE2uCQAde0bDAjRJqGV9jwD4dbnAU/3GurKwBUgg9CDr1qp+zS7m8cMpKyCN4Z5ISinIUA5UD05WXVs1tmB0KMVPpM1ms1mpAmHYaq/FfHNg4Z+6uNS0lSw7tLTrzyN8ug+ZGpnFHFNr4Xt5rLrNy52jhTeSVvJR/HbSLvV2reIoq640NiorXb5TmSpWNe1lOdgZW6knAwo1RIlgTd/4opLjVNLZrDLSBmJZJqkcrZ8eUDun4HQ5aqulZA8dMEC5JhLT8nocbZ9M6GRU8aR9pUCNUx0fJP8A/dTYq6SNQIQ0UJwO0qDnP9FfH56Lz7QuFMvy0JyRCM1xipIIpjRyytzd1+Xs1bzDbk9OmPEb6Cvfa6NSAxaMEhMMFI/zddpq5EO5Z5W25C3ecev6o9BobLgsZJI1UeAUY+gzpfmO3Zh7VHQhe3ccXa2lhRzyRl1wxEaHPofTUy2cTU8lYZ54IEk5gQjKQuc9R/DVZ5lK+6oHmPDXCQK7HC76oMwPBkOCMERn0lbQ1FR2qIkcikcqJkqzMcA5PgCdNy3WmhsNLNNGuZOXnnncks+N8k+Xpr5msFwaiqon2eIsCVbfocg6f9XxDFeeALpWwECX7I8cik45WIxn886iLus3McmQ8KAOovu1obpBVVtaX+01UhlGJVySBkAbeRA+WgvIRsCcZ/LXtYSNig9ca3BTTNOsUC55uik416StAi/xONY5ZsxgeyRoSbtAVXtT2TnP4lIYY+oP10F9p9sr+HqqO4WurqIrfUnlMSOQsL+Q8MHqPLf01H4YqpuGuJ4HqTiGQmKX1Unr8iAfrprcR2mG+2SqoJgCJkPI36rdQfrrjasHzCfedjQ3BCrEcdEfafOrX65SKOevmYZ91jnTW9nFwkqZIZJyS89NufDun+/SarKZ6WplglHLJE5Rl6EEHGrV7P75VUd0SAPzRheVF648NcnUKxw47H3npNTSjUkIMR91FSkERd2AAG5OhP6Wkqzy0NLLUeZ5cLj4nbWS2m41qGOprYUicbhIyx+WSP2aOLGI0Cr0Ax01FS245bKj6TzxKJ1yYt7rbkasloammMMLR8zIsmcBsgAEdBtqm3LgKpQs9qrIXXP8nUkgj/OAP569+0+6VMfHE8lLM8bU8aICreOM/v144e4vqqyojoqqFGkcYFRGeUj4r0Pj5acK0pQnudWtdSFD1ng+k5WDharineevhjPZZ5Y1kBDHw31IquE+ILlO8uKONn6iSoI/IKdXC33yzN90JVEi5XDkA/nopHVBiCnK8fgA2TpFFRsbzX7P2i7dbcrSP7KbdWWWnr7dXPEZA6TDs2JXDAr4gH8GmBqqWWZxxF34xH21KVADfqtn/wCx1ahreOpzLmLvuPZm9ZrNZq4qL3j23cLWhJL/AHqhe6XBjy0tPNMzc7dQqr0UeZxpW8TC91FOlyvfZUzyH/olGw5FRPEpH+FR5nc6+i6iGM8sjRqzL0JGSPh5aX9w4SoKi9z3e8SzXGpd8qs4AhiUdAEHvYHQHbO+DqsSwYm5bdUUttjudUgZ5nK03a7B/MqvkP1vMjXCOGeUGXDVEvTJOFHwz01buKKK4Vlcbzf1NPBJIIaakUgtGgViuQNgO7uPXQWPLEdMEdB002qneNx6lPbtwBIDWydEE0hj7SU4ZgfDyHprgaeR3xzKAOqk+Hx0fnVeenEicycoyuSM5z4jXniKnocLLQL95jlfD52UbbY/PV0VLYmW/mC9hVsCB7rZLhQUkVW9K/2SRVKyJ3l7wyBkdNCY2IcHI66d1ngY2SiDKGV6aPmVlBBHKNiDtpf8ZcOww3HntNIsESwq0kUeSqnLAkAk+W/5aSV9o3MqqgRksuRvnA/Zq3cK3uQ01XaxLgVUZjIPRgeh+uNU0sUblkzkZ2I666Lzhw8LEOhyhB8t86HBBzDByMS9Qu0kgiIxKWxjzOsjlYOjry5U5GRnXXh29q0aXAriRe5MmBkuQeVt/M+I1u4Vy1ta0uAoYDACgBfTbXfov85epyLazWczhVTzSt2kp7TblJI3xps+zm/G7WYU07hquj7jn9dPwt9Nj6g6U7YO+caL8G162i7tVdqsaJGedScCRfEfHy0vW1Kas+0ZpXJbZ7/7GJduFqOS41FaLLQ14qMGRJ1UMr4wWUkb5AGR5jPjqNScJU0dfTz0dgoraY5BI86MCdt8ADz1cKeaKogjngcPG6hlZdwQdC79xNbLEo+3T/fHdIE7zt8v364xA9Z0RY+MQxsN9DrrfLda1xWVSI52EY7zH5DfSp4p9pVZOJIYpjQRnYRU5Bmcer/h+X10uLhxDW1QZUlNOhzzcpy7A9csd9Du9pQT1Mv15fh251lTVVdHVPU1Ert2i1pjOPAcpBHTHhoLDBZaCuE1vuslNIqkFaxVffyDIB6748tUXtS7FuZmz1LMTnXoQoQVzuQWwfTw0DDcCD0ZpTU2KMAy93el+2wwz0phlkePMnYsCCc9QDqvVCXGgbvrVQKRkHDKD8PDQqOGSE88LMhUAkrjx1YLDxTe7S3IJnqonPK0dSAyBfHY+OgqQVjAmhde37gDD/stu9SeNKJJ6qWVJVeMB3JG4z+7X0ADpF0XE/D0ddTVtZaoKCqSZGWqjA5MZwQSu42z7w066CvpLjTrUUFTFUQt0kjcMD9NaAZl1Vq2MGUYkrWa1rermWeZF5lI0EuFEXzgDPho7rwyAjUkiv4ysU1fT0VNHIkTSVY77rke4/XQKn9n1058rVUj+nIy/Xc6al7p0NXaTj/tw/3Ump4p0RMDVm11XCy2QHGYoqjgi61Uxp6RKUyxRqXDyFQ3XpsdRa3gPiKKB82+Nwqk5jqFONvXGmpTOIeI3Eu3bQ8sbeZBzj/n10XrP5nN/wCm2PpoNDq3FW32JkupUuD8oAsFpU8P20MgDCkiyB58o0s/aeklJfXpkAaKakQlMYI7zYI+mnJYv+paD+rx/wBkaA3iy0F4v9WtwooajkpIivONx3nzg9R8dNrcK+WkcZDAT56mpvtR7M4E+yrL4bnx9NR5aSairqihqU5Z6VzGRnIzv9QdiD66bt+9n1up4GrqGeoi7F1bsnw494eJ3Gh/tPtVPSxU1wkMccxkMBJUBpVOOp9Nh89FqGVmysGoELzKLbI5klUxk5Y8hHjjGfy3Oikfb1NTHS08ElXUMnOqUo7RyvngeG430Pk5YMAB27pEnh08M+Wm/wCz+Z4uG/ubX9nc94Mg5ndG3BbxHXofQjSa7nqbKmMdFdfiEq0/DdatqScWy5icHBQ04JbPTYEnbVSvCEn7PIDHUQSAyRSAoyfEHcaYt9vstDWSyw3GeKeYCFk7UhABk8yqdsjzG+/jobxHNHeLMblX1Ky1UUIen3QNGu3MMruQ2eh8fAY038xdwazBr04rcWr6SDZON7jZuHDbopY0WPPZ1DnmMSH8KjxOc4z0zjwGqPd+JZnnmannlRpCS87vmWQnrlj0+WiMtgu1eIZVs90loWAKmKBjzrnzA8dNmx2vhK322nqrVaKYF4x36iPmkz4hubxByDpABM0XE58w+sQdDbbndZOztVvqqvmOMwRM4z6sP36MXHgW+2uhlr7hHTU8SAEq1QpcZIGMDx306qi5yMnZQsIoh0jQBVHwA21SfaFPJ+ghEoYmWUbKCTtv0+mrxgRdfxuAYqxTnfDoWI+GdZKZIm55UPvDBIxtqVDA0kqo4dQfEqRv89MWjtjDhaeOWFWZ4W95c746j10lrCrBcTZdRWv6TFmkpBKjcDp4gg+B12SY83VumQxGdvX+OuUkcbtkRtHjpyoSDro0B7LmVJCoH3uUOCMfDGmYzMzVlO4Qp6iMkhDEKwNylSoVz/RYdfgcg672qprrZVLUWKukon5+VpIHKJ1wOdTty/EED0xoMi5VkzmohAKMwzzr4Z/Zo7SCOB6S410UrQVURLNEd9jhsebKfDxBHmNWBiLj64Gvt4udO9PxDbWpa2IAiaMZhqE8HRgSN/LOrUNJzgfiCbhW6wWK5VCNaarlNHOGPZAOe4yH9Vs7j8JOnEhyNEIBnrWj01vWjq5UqHtIvEtitdvuEEayPHXrhWOxzHJqnJ7W673ZLdB8Q50e9tf+S9J/X0/3cmkwNLcmeh8N0VN+n3OOcxpw8btd3UmiWKWL7xCrnvY8NdpvatTGOaKW2SqSjLlXB3xpd2eoaCrhkGe64yPMeOufEEH2e4VHdIjLEqcbb6w1P5dzL7zS3h1BbBHU+h+HHEvD9tkA5Q1LGceXdGglw4gtdl4rnjudUtOZqSPl5gTnvN5aL8Kf5M2n+pxf2RpTe2XH+FcZ8fsaf2n10ScTh6ahbtQaz1zL/eLhbLjaqh7fXU82eTuo4z76+Gu3HVmttzsk8dzKRxr95HKW5THIPdI+eBjx0hLb3a+lMZKs0qDPrzDH56ZnG3DPE0iyVFTW/pGmjDSDkUjlxv7n8NCW4l6vRjTMFznuKmWoco5YhXRgpA6g+I+OrBwtxfX2OeNftDTUUWAqMW5IVzgsqr7xx4HPw0DrYVky8bt2ucsT+L+B1AAmopg682eo7uQ2lbsxBAjJ4n4itfEHJjs4JTKrM0ymM8u4HNn9mhNEKS43OKzUkyS086c1ZPA5ISMHPZg+JON/LI1S37eX+VBQbHvjqN9Wzhu92KxUZRFmkqpP5WYR7f0VGenr1P5aJBzLNTkcCNH9IMyJFToI40QKiLtyqOg+QxqDRUU63KWmYMFqMzp5c3RwPyPzOgNu45siMpkWqOPKIfx0cf2gWComohSJUpNHUJhnQAcpPK3j5H8tN4lJprufhPMsEFiY4L68PZlN5pYs47OB3b4kgD9h1bgBjptjVQruJrfbeKqqnqe2efsI1VIk5vMnx9dUzBRkxSIz5C9zXE9Isdu7McgMrBcZPnnI+GN8+GpVPY43oUjCqMoBj1I1W5r9RVdR9nmqpJbhO6xImO6gZgMZ8NtMeNAqADprFUTdabOh6R9qmpQrdxdUlrcW+DCkYHLnHiCR+7Uealcq0TqJInHK8bdCPLRJuLLFZqqqtlzndJoaiTu9kSOUkkb/AD1HqOMeFX9yuPwMR1uizRceQplGunB9I1XbpKWN44I2WKoiU7hCT3x54zuPTXvh6zNJR3jhy5EKaedZqedRkKW2Dj0IwSPXRm4cV2Ek9jUTHBJBEX9+tcL3CnulfW/ZC5TkjPeAGMZH8NTiQ02KMsMT3whSM1uqeHuI6JHWkkyqSjmUxv4ow8M9Maa1tkDQqoz3Rjc5O3mfE6qcdOwIHgOmrFaomjTqcauJhjWHWaw6kkqHtHssl/ttvt0U6QPJXqQ7oWAxHIegI1SH9kV4B+7udA3xRx/HTRvP87tH9e//ACk0T0OAZsq1l9FYWs4ETKey7iGE5Wptzf0XcH811NXgy9/Z3gu0dJPThThhNllwPDbTaxqNXqDST5HSNv2HWe7Tq447jR4nqGPxGCuG7jSRWmgoWlCzQwJEVYYyQoG3n00vvalZLnduKA9sopalUo05+zwSO8/hpg0FBDVWahMsYOYEOceg0OpRUWq7TrTK9WBToOzd8FVycYP166UL3r+G0ce8qmw1WmyvuJqGy3Wgr6Rqy3VUSrPGWZoTgd8dTr6IrajsUJIzgaA3y9RVFpngkgnhduUd9Nh3h4jVjlhSoTDYKn9+tVViOMocytbqbNRtawY/8In+I+LOE56qWGajglKueaRKbqQfMYOt2Y2KthaW10tLIqnDZVuZc/E7a9S+yyguVM1RQ1VRTTiR1dWxIhYMRnHUfXXKycC3Thm6pPNUwz0dQRTsUBUgt7pIPqMf52jxFstJUhTzK7x7ZxH2dyplxFgRyKM4Q+B38+mqaoLeGvoeThcVkElPUrmKVSrg+R0razgG60lTUxjsCsMvZgtLhmBGQQMeIP7dC3wjJ6m7QahSuxzjEq8Cco3/AGa9sN/e5R4ny1ZoeCbzM3Kn2MN15ZJwjfQ66TcBX+mKmpghVWPKrLMGBPlpW9Su/PE7Q1dGNu6PW01DVdooqhhhpqdJCM+JUH9+k5caw1/GfEPZ+8S0SYO45QF2+Y00OEalFsFLSuWE1HTIsit6L1HmNKSm4Q4qluIu0FvOJ5e3z2gGQxJ8/XVXjzqSEnC0Oyuxy5x7QdZK6C28RUFZcDItNDMJH5VycAHG3xxppf41eGcbPV/6udL68cN109Uz00C8sneHeGQfEY8MHQwcG31j/Nk3/wDP/doNNYWrGJvvr0l5DWNM45ulFeeI56+2l+wlC++hU5xg7fLQDmPXG/nqyU/AvEM8hihp4TIF5uUygHGcZ3Gu3+Lrio/93IfhMutGDNNep01aBA/UqvcbV49kIRuI5qYj+Vp2PXyIP79QP8XHFP8A4aP/AJV/jo3wZwrf+H+JqCtr6PsqcyGN3EgOOYEDYeuNWAcxOr1OnspZQwJjaFuTAGBt46lwRdmMHw10Xx3160yeXma0db1mpJKxx9XT2myJdKaJZXoqhJeVjtg5Q/kx1Sofa/Pj720p1/DJpn3igiudrqaGYZSeMofTPjr5sudBPbblU0dUuJIXKEfv+fX56FjidjwyijUKUsHIjNHtgj/FaXH/ALg1qb2t00sTIbXN3wVzzjx20qmGBka0hJU5OfjodxnT/KtLnr7z6J4MutPduG6KanbJSIRyISMoyjBB+mgFbxvYrfxNWrPMzBI0iLRpzAMCcjPpkD66TEE80POIZpYw4wwRyvMPI4661nVE57mdfB13MS3Ed9VxTY7tTLS2+qVqmd0REZN92GdvhnRi33BbYpo69+REJ7JyDgr5H1Gll7J7JJX339Iug+zUe4J8ZCNvpkn0204ZqVHHfRW+I1map1bfX3Obq0qqfygcj/mDbHPE09wjjkRlWoZhysDsQD+86I19MldRy05Pvrsf1SNwfkdLvjC4ScOX6IUymJJYQymHusCCQfQj0OukHHF1aJXpYaatXx73I4+I0S6sKdtox/n9wTorGAsTkGXJbuVs/wBodD9pU9k6YziXp9M6GRQTtdKasuKRtJUnsiANkwCVA/2vrqrRcTzVV0eprrbLRwIBJOoPddgMBvjjb128teuIPaLSpPSfoymedYH7V+07uWwQB+elMwvtK5yo+8YmktXhV5MYFTbKecYkgRs+Y0LuNqpaKhnqo4yDHGSgz1bGB+ZGqM3tfrT0tUA+Mp0Z4S4nufGdd2E9DFBRU7LLNIjnvEe6p+Yz8tNOjpJ6gtRqahufgfOGbnHLa6ebkBZZKL7OG8mxgH66tEMKxQRQpskaBR8tUviq+9rd2stLB2/ZgNUsD7uegHjnx+mvE3HUttpm+00Jmjp4e0knWUAFRgZ38e8NvHQ6cmpzWevT/qKspd1UgcwlV89Fe6yrp0LU8YT7QB+EkZJ+HTOrFSzLLGjKRysM7aXZ4+FHeahaq0VIp5XSOoCjn5HK7AEbElSDy9dW6zk09RJRrzNEirJGSCO43Tb8tR18mwMvR/2XZWwQbh8pLrx2d7tkucBxLAfXKhh/u9ESvlkfPVD4j4qlWuppKCkjqIaJpZjz1Co8pRSr8i9Sq8xzrhQ+0isrXZY+HqrIxzEkgDfA6jzONbQ2Yn8PYy5A6+UYRLA9cjQziJ8WmWVRkwMk23krAn8gdVAe0+JZAkllre+zKhQFhJy5B5du9gg9PLXWt9oNNG00E1kr2KExShV50BIGVJG2dxt641MiWuluBB2xgxkMMg5BG2PLXvVJ4C4qiuUktneCogmpE+7E6kP2Y2AbP4h0OrqPXViKsrattrTes1ms1IE0emqnxrwZTcTQpKmIK+MdybHvD9VvMfs1bdaOpDrtatgynBiIm9ntypmZa6rhpd8c7xO0ZH9MbD541tPZ1VSgNDfrM4PTE39+nns2xzqJJaLbI5eShp2c9WaMEnVbcToDxS/1P+RI1fAFdT5Z7zZVOMAfaTk/IAnXeyezW8XGrUVQWnoge9MysGb+irAH5nGnTT22ippDJTUkETkbsiAE6lKB8vLVYkPiuoxgGQrLaqSzUENFQxdnDEMDzJ8yfE6nnprNZopzSxY5MVnttpHWK216oeRC0TsBspOCMnw8R89UTh6irb5Xx0dBGzSsMl8HljHmSOmvompp4aqPsqiJJYzuUdQQdcqWjpaRWFLTxwhjuI1C5+mlvUrdzp0eJGqjywvMRPENtvlnLQ3OGoMQPclXmeI+ueg+eDqsyv2jEeIPTX1E6LIpVlDKRggjYjUIWa1Agi3Uowcj7ldsaBaVT9MdX4vhfjXJiJ4Y4Ku/EM6slO9NSZHNUyoVUjx5QfePw209LFZqOxW2Oht8fJGu7MfedvFmPidT1I5QQMa9+GnAYmDV62zUnB4HtEhxFSXei4svWLNUVlLVOx2gdkdWUgbhSOhII9dbtst9j7VEttdSwTSRFhTwyRtEiHPIpAB72N/ME6do3OsOM4OlvXuGBC/GKwAKemInamru9JWwyVFvnqY2nad2i5wxAk7VUCHYHmCDmO+F9dWWnt1xalpqPt4klki5pCrM5h7nJgtnLNhmOT56vMkEcuzoGHkRrUNLBFkxRKvwGl7LSMExb3I2CBiJytHENI8tAlpq5aREEYjWJ8Oyy9pzlgN+boRnBHXUI119iqJJY+G6zlKoEQxTHkKyvKW93clpM48MDT16DrrM6cFIGMw/xVf7kz9TERFduI4xAsnDtdIkcAik5YpkMmFRQche7sm4Gc5OpRvN2ipYpYbFdpLg03aTdpSyiJR2skh5RjGcv1xnYZ6advXbWs741YU+8o6ms9J94rPZjSXWfieuulbQVFJC1MsSCaNlwFACgFgCdhpqjWKNb6aIRN1vmtnGJ//Z"/>
          <p:cNvSpPr>
            <a:spLocks noChangeAspect="1" noChangeArrowheads="1"/>
          </p:cNvSpPr>
          <p:nvPr/>
        </p:nvSpPr>
        <p:spPr bwMode="auto">
          <a:xfrm>
            <a:off x="0" y="-668338"/>
            <a:ext cx="2247900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0" name="AutoShape 14" descr="data:image/jpeg;base64,/9j/4AAQSkZJRgABAQAAAQABAAD/2wBDAAkGBwgHBgkIBwgKCgkLDRYPDQwMDRsUFRAWIB0iIiAdHx8kKDQsJCYxJx8fLT0tMTU3Ojo6Iys/RD84QzQ5Ojf/2wBDAQoKCg0MDRoPDxo3JR8lNzc3Nzc3Nzc3Nzc3Nzc3Nzc3Nzc3Nzc3Nzc3Nzc3Nzc3Nzc3Nzc3Nzc3Nzc3Nzc3Nzf/wAARCAB+AM8DASIAAhEBAxEB/8QAHAAAAgIDAQEAAAAAAAAAAAAABQcEBgABAwII/8QATRAAAgEDAgMFBQQFBgoLAQAAAQIDBAURACEGEjETIkFRYQcycYGRFCNCoRVSscHRMzRydLLhFhc2gpKUorPS8CQ1REVVYnODk8LD8f/EABoBAAIDAQEAAAAAAAAAAAAAAAIDAAEEBQb/xAAuEQACAgEEAAQEBwADAAAAAAABAgADEQQSITEFE0FRInGBoRQVMkJhkbHB0fD/2gAMAwEAAhEDEQA/AHjrTHA1vUa4My0VQye8I2I+ONSWOTAtXxrw9R1DU81wUyoeVhHG7gHOMZAxrieP+GwRmvZc9M08n/DpQIF5IGnTtAVBIYe8epB/PRfikWSahpntajtk5UlVXOE7uQRkd7O45h5a3jRDjnuZ21AUkY6jIb2gcMqATcTg9D2EmD/s6wcf8NE/z5/9Xk/4dI2am5kMqHmH4hjH1Hn667JQXGnooqx6eT7NI2FbGegByD5b6YdCg7aANVnpY/bfxHaLjG8lLWoVRS7c4KEKPxd4Db11AbjzhtW5RcC3qkEhH1C6VtheprKKsiiUskVBMeULvuwJzoTGxI5QuD5DSq9IrMy56jXu2oGx3HP/AIe8OE4FdJn+rSf8Oi1qvVvuwc2+pWUpjnXBVlz0yCARpF0RYTpInNzIwJAODjV84Sq5obhNLMjySvCAI4suQOYnJ8vnrJrAmmxzmHQxu6GIxyRsc6qt648tVukkgg562oT31h91Pix20J4t4oi7J6ASywNj75QCH6dB5Z1VqOqtsEUjoWKkbRlB4dRny1kW/I3bCR8jHmvHZGfnLZB7TaRpkSa11Mak45lYMR8tWugvdBXhhBOOdB345ByOnxU749dJmO4UcrZNE3Mm7GPOBv4+WmE1pnrqeKaSSnYMgdDyE4BHTmGrue1ThUOfpLRUIyxGJLfjJGqWio6J5oskJNzhVfzIz4Z8dH7TXx3Gm7aNGQqxR0bqjDqDqmTxtRzJDUxIiseVGVhyn5ddHOE3CTV8IwAZFlG/muD/AGdBXqNx2sMGE9YC5Es2vMjBFLMQABkk+Gt520J4pMrcOXMU3MZjSS8nL1zynprSTgRKruIEz9PUDN3GnkH6yU8jL/pAY/PWv8IKDJHaMxHUKhPL8fLSqtfE18SnqY62dikMGQjpgjwHy1wt3tUuNDEsYttG6qME7qSNYVvZ7CoOAJ0/y2zHAz9Y4BfKFhlZHbP6sTN+waw3ygXeR5o1/Xlp5EX/AEiuNKmm9paVN1glltkdMcEFomJDknx/58dEbr7Sa6gmeE2uCQAde0bDAjRJqGV9jwD4dbnAU/3GurKwBUgg9CDr1qp+zS7m8cMpKyCN4Z5ISinIUA5UD05WXVs1tmB0KMVPpM1ms1mpAmHYaq/FfHNg4Z+6uNS0lSw7tLTrzyN8ug+ZGpnFHFNr4Xt5rLrNy52jhTeSVvJR/HbSLvV2reIoq640NiorXb5TmSpWNe1lOdgZW6knAwo1RIlgTd/4opLjVNLZrDLSBmJZJqkcrZ8eUDun4HQ5aqulZA8dMEC5JhLT8nocbZ9M6GRU8aR9pUCNUx0fJP8A/dTYq6SNQIQ0UJwO0qDnP9FfH56Lz7QuFMvy0JyRCM1xipIIpjRyytzd1+Xs1bzDbk9OmPEb6Cvfa6NSAxaMEhMMFI/zddpq5EO5Z5W25C3ecev6o9BobLgsZJI1UeAUY+gzpfmO3Zh7VHQhe3ccXa2lhRzyRl1wxEaHPofTUy2cTU8lYZ54IEk5gQjKQuc9R/DVZ5lK+6oHmPDXCQK7HC76oMwPBkOCMERn0lbQ1FR2qIkcikcqJkqzMcA5PgCdNy3WmhsNLNNGuZOXnnncks+N8k+Xpr5msFwaiqon2eIsCVbfocg6f9XxDFeeALpWwECX7I8cik45WIxn886iLus3McmQ8KAOovu1obpBVVtaX+01UhlGJVySBkAbeRA+WgvIRsCcZ/LXtYSNig9ca3BTTNOsUC55uik416StAi/xONY5ZsxgeyRoSbtAVXtT2TnP4lIYY+oP10F9p9sr+HqqO4WurqIrfUnlMSOQsL+Q8MHqPLf01H4YqpuGuJ4HqTiGQmKX1Unr8iAfrprcR2mG+2SqoJgCJkPI36rdQfrrjasHzCfedjQ3BCrEcdEfafOrX65SKOevmYZ91jnTW9nFwkqZIZJyS89NufDun+/SarKZ6WplglHLJE5Rl6EEHGrV7P75VUd0SAPzRheVF648NcnUKxw47H3npNTSjUkIMR91FSkERd2AAG5OhP6Wkqzy0NLLUeZ5cLj4nbWS2m41qGOprYUicbhIyx+WSP2aOLGI0Cr0Ax01FS245bKj6TzxKJ1yYt7rbkasloammMMLR8zIsmcBsgAEdBtqm3LgKpQs9qrIXXP8nUkgj/OAP569+0+6VMfHE8lLM8bU8aICreOM/v144e4vqqyojoqqFGkcYFRGeUj4r0Pj5acK0pQnudWtdSFD1ng+k5WDharineevhjPZZ5Y1kBDHw31IquE+ILlO8uKONn6iSoI/IKdXC33yzN90JVEi5XDkA/nopHVBiCnK8fgA2TpFFRsbzX7P2i7dbcrSP7KbdWWWnr7dXPEZA6TDs2JXDAr4gH8GmBqqWWZxxF34xH21KVADfqtn/wCx1ahreOpzLmLvuPZm9ZrNZq4qL3j23cLWhJL/AHqhe6XBjy0tPNMzc7dQqr0UeZxpW8TC91FOlyvfZUzyH/olGw5FRPEpH+FR5nc6+i6iGM8sjRqzL0JGSPh5aX9w4SoKi9z3e8SzXGpd8qs4AhiUdAEHvYHQHbO+DqsSwYm5bdUUttjudUgZ5nK03a7B/MqvkP1vMjXCOGeUGXDVEvTJOFHwz01buKKK4Vlcbzf1NPBJIIaakUgtGgViuQNgO7uPXQWPLEdMEdB002qneNx6lPbtwBIDWydEE0hj7SU4ZgfDyHprgaeR3xzKAOqk+Hx0fnVeenEicycoyuSM5z4jXniKnocLLQL95jlfD52UbbY/PV0VLYmW/mC9hVsCB7rZLhQUkVW9K/2SRVKyJ3l7wyBkdNCY2IcHI66d1ngY2SiDKGV6aPmVlBBHKNiDtpf8ZcOww3HntNIsESwq0kUeSqnLAkAk+W/5aSV9o3MqqgRksuRvnA/Zq3cK3uQ01XaxLgVUZjIPRgeh+uNU0sUblkzkZ2I666Lzhw8LEOhyhB8t86HBBzDByMS9Qu0kgiIxKWxjzOsjlYOjry5U5GRnXXh29q0aXAriRe5MmBkuQeVt/M+I1u4Vy1ta0uAoYDACgBfTbXfov85epyLazWczhVTzSt2kp7TblJI3xps+zm/G7WYU07hquj7jn9dPwt9Nj6g6U7YO+caL8G162i7tVdqsaJGedScCRfEfHy0vW1Kas+0ZpXJbZ7/7GJduFqOS41FaLLQ14qMGRJ1UMr4wWUkb5AGR5jPjqNScJU0dfTz0dgoraY5BI86MCdt8ADz1cKeaKogjngcPG6hlZdwQdC79xNbLEo+3T/fHdIE7zt8v364xA9Z0RY+MQxsN9DrrfLda1xWVSI52EY7zH5DfSp4p9pVZOJIYpjQRnYRU5Bmcer/h+X10uLhxDW1QZUlNOhzzcpy7A9csd9Du9pQT1Mv15fh251lTVVdHVPU1Ert2i1pjOPAcpBHTHhoLDBZaCuE1vuslNIqkFaxVffyDIB6748tUXtS7FuZmz1LMTnXoQoQVzuQWwfTw0DDcCD0ZpTU2KMAy93el+2wwz0phlkePMnYsCCc9QDqvVCXGgbvrVQKRkHDKD8PDQqOGSE88LMhUAkrjx1YLDxTe7S3IJnqonPK0dSAyBfHY+OgqQVjAmhde37gDD/stu9SeNKJJ6qWVJVeMB3JG4z+7X0ADpF0XE/D0ddTVtZaoKCqSZGWqjA5MZwQSu42z7w066CvpLjTrUUFTFUQt0kjcMD9NaAZl1Vq2MGUYkrWa1rermWeZF5lI0EuFEXzgDPho7rwyAjUkiv4ysU1fT0VNHIkTSVY77rke4/XQKn9n1058rVUj+nIy/Xc6al7p0NXaTj/tw/3Ump4p0RMDVm11XCy2QHGYoqjgi61Uxp6RKUyxRqXDyFQ3XpsdRa3gPiKKB82+Nwqk5jqFONvXGmpTOIeI3Eu3bQ8sbeZBzj/n10XrP5nN/wCm2PpoNDq3FW32JkupUuD8oAsFpU8P20MgDCkiyB58o0s/aeklJfXpkAaKakQlMYI7zYI+mnJYv+paD+rx/wBkaA3iy0F4v9WtwooajkpIivONx3nzg9R8dNrcK+WkcZDAT56mpvtR7M4E+yrL4bnx9NR5aSairqihqU5Z6VzGRnIzv9QdiD66bt+9n1up4GrqGeoi7F1bsnw494eJ3Gh/tPtVPSxU1wkMccxkMBJUBpVOOp9Nh89FqGVmysGoELzKLbI5klUxk5Y8hHjjGfy3Oikfb1NTHS08ElXUMnOqUo7RyvngeG430Pk5YMAB27pEnh08M+Wm/wCz+Z4uG/ubX9nc94Mg5ndG3BbxHXofQjSa7nqbKmMdFdfiEq0/DdatqScWy5icHBQ04JbPTYEnbVSvCEn7PIDHUQSAyRSAoyfEHcaYt9vstDWSyw3GeKeYCFk7UhABk8yqdsjzG+/jobxHNHeLMblX1Ky1UUIen3QNGu3MMruQ2eh8fAY038xdwazBr04rcWr6SDZON7jZuHDbopY0WPPZ1DnmMSH8KjxOc4z0zjwGqPd+JZnnmannlRpCS87vmWQnrlj0+WiMtgu1eIZVs90loWAKmKBjzrnzA8dNmx2vhK322nqrVaKYF4x36iPmkz4hubxByDpABM0XE58w+sQdDbbndZOztVvqqvmOMwRM4z6sP36MXHgW+2uhlr7hHTU8SAEq1QpcZIGMDx306qi5yMnZQsIoh0jQBVHwA21SfaFPJ+ghEoYmWUbKCTtv0+mrxgRdfxuAYqxTnfDoWI+GdZKZIm55UPvDBIxtqVDA0kqo4dQfEqRv89MWjtjDhaeOWFWZ4W95c746j10lrCrBcTZdRWv6TFmkpBKjcDp4gg+B12SY83VumQxGdvX+OuUkcbtkRtHjpyoSDro0B7LmVJCoH3uUOCMfDGmYzMzVlO4Qp6iMkhDEKwNylSoVz/RYdfgcg672qprrZVLUWKukon5+VpIHKJ1wOdTty/EED0xoMi5VkzmohAKMwzzr4Z/Zo7SCOB6S410UrQVURLNEd9jhsebKfDxBHmNWBiLj64Gvt4udO9PxDbWpa2IAiaMZhqE8HRgSN/LOrUNJzgfiCbhW6wWK5VCNaarlNHOGPZAOe4yH9Vs7j8JOnEhyNEIBnrWj01vWjq5UqHtIvEtitdvuEEayPHXrhWOxzHJqnJ7W673ZLdB8Q50e9tf+S9J/X0/3cmkwNLcmeh8N0VN+n3OOcxpw8btd3UmiWKWL7xCrnvY8NdpvatTGOaKW2SqSjLlXB3xpd2eoaCrhkGe64yPMeOufEEH2e4VHdIjLEqcbb6w1P5dzL7zS3h1BbBHU+h+HHEvD9tkA5Q1LGceXdGglw4gtdl4rnjudUtOZqSPl5gTnvN5aL8Kf5M2n+pxf2RpTe2XH+FcZ8fsaf2n10ScTh6ahbtQaz1zL/eLhbLjaqh7fXU82eTuo4z76+Gu3HVmttzsk8dzKRxr95HKW5THIPdI+eBjx0hLb3a+lMZKs0qDPrzDH56ZnG3DPE0iyVFTW/pGmjDSDkUjlxv7n8NCW4l6vRjTMFznuKmWoco5YhXRgpA6g+I+OrBwtxfX2OeNftDTUUWAqMW5IVzgsqr7xx4HPw0DrYVky8bt2ucsT+L+B1AAmopg682eo7uQ2lbsxBAjJ4n4itfEHJjs4JTKrM0ymM8u4HNn9mhNEKS43OKzUkyS086c1ZPA5ISMHPZg+JON/LI1S37eX+VBQbHvjqN9Wzhu92KxUZRFmkqpP5WYR7f0VGenr1P5aJBzLNTkcCNH9IMyJFToI40QKiLtyqOg+QxqDRUU63KWmYMFqMzp5c3RwPyPzOgNu45siMpkWqOPKIfx0cf2gWComohSJUpNHUJhnQAcpPK3j5H8tN4lJprufhPMsEFiY4L68PZlN5pYs47OB3b4kgD9h1bgBjptjVQruJrfbeKqqnqe2efsI1VIk5vMnx9dUzBRkxSIz5C9zXE9Isdu7McgMrBcZPnnI+GN8+GpVPY43oUjCqMoBj1I1W5r9RVdR9nmqpJbhO6xImO6gZgMZ8NtMeNAqADprFUTdabOh6R9qmpQrdxdUlrcW+DCkYHLnHiCR+7Uealcq0TqJInHK8bdCPLRJuLLFZqqqtlzndJoaiTu9kSOUkkb/AD1HqOMeFX9yuPwMR1uizRceQplGunB9I1XbpKWN44I2WKoiU7hCT3x54zuPTXvh6zNJR3jhy5EKaedZqedRkKW2Dj0IwSPXRm4cV2Ek9jUTHBJBEX9+tcL3CnulfW/ZC5TkjPeAGMZH8NTiQ02KMsMT3whSM1uqeHuI6JHWkkyqSjmUxv4ow8M9Maa1tkDQqoz3Rjc5O3mfE6qcdOwIHgOmrFaomjTqcauJhjWHWaw6kkqHtHssl/ttvt0U6QPJXqQ7oWAxHIegI1SH9kV4B+7udA3xRx/HTRvP87tH9e//ACk0T0OAZsq1l9FYWs4ETKey7iGE5Wptzf0XcH811NXgy9/Z3gu0dJPThThhNllwPDbTaxqNXqDST5HSNv2HWe7Tq447jR4nqGPxGCuG7jSRWmgoWlCzQwJEVYYyQoG3n00vvalZLnduKA9sopalUo05+zwSO8/hpg0FBDVWahMsYOYEOceg0OpRUWq7TrTK9WBToOzd8FVycYP166UL3r+G0ce8qmw1WmyvuJqGy3Wgr6Rqy3VUSrPGWZoTgd8dTr6IrajsUJIzgaA3y9RVFpngkgnhduUd9Nh3h4jVjlhSoTDYKn9+tVViOMocytbqbNRtawY/8In+I+LOE56qWGajglKueaRKbqQfMYOt2Y2KthaW10tLIqnDZVuZc/E7a9S+yyguVM1RQ1VRTTiR1dWxIhYMRnHUfXXKycC3Thm6pPNUwz0dQRTsUBUgt7pIPqMf52jxFstJUhTzK7x7ZxH2dyplxFgRyKM4Q+B38+mqaoLeGvoeThcVkElPUrmKVSrg+R0razgG60lTUxjsCsMvZgtLhmBGQQMeIP7dC3wjJ6m7QahSuxzjEq8Cco3/AGa9sN/e5R4ny1ZoeCbzM3Kn2MN15ZJwjfQ66TcBX+mKmpghVWPKrLMGBPlpW9Su/PE7Q1dGNu6PW01DVdooqhhhpqdJCM+JUH9+k5caw1/GfEPZ+8S0SYO45QF2+Y00OEalFsFLSuWE1HTIsit6L1HmNKSm4Q4qluIu0FvOJ5e3z2gGQxJ8/XVXjzqSEnC0Oyuxy5x7QdZK6C28RUFZcDItNDMJH5VycAHG3xxppf41eGcbPV/6udL68cN109Uz00C8sneHeGQfEY8MHQwcG31j/Nk3/wDP/doNNYWrGJvvr0l5DWNM45ulFeeI56+2l+wlC++hU5xg7fLQDmPXG/nqyU/AvEM8hihp4TIF5uUygHGcZ3Gu3+Lrio/93IfhMutGDNNep01aBA/UqvcbV49kIRuI5qYj+Vp2PXyIP79QP8XHFP8A4aP/AJV/jo3wZwrf+H+JqCtr6PsqcyGN3EgOOYEDYeuNWAcxOr1OnspZQwJjaFuTAGBt46lwRdmMHw10Xx3160yeXma0db1mpJKxx9XT2myJdKaJZXoqhJeVjtg5Q/kx1Sofa/Pj720p1/DJpn3igiudrqaGYZSeMofTPjr5sudBPbblU0dUuJIXKEfv+fX56FjidjwyijUKUsHIjNHtgj/FaXH/ALg1qb2t00sTIbXN3wVzzjx20qmGBka0hJU5OfjodxnT/KtLnr7z6J4MutPduG6KanbJSIRyISMoyjBB+mgFbxvYrfxNWrPMzBI0iLRpzAMCcjPpkD66TEE80POIZpYw4wwRyvMPI4661nVE57mdfB13MS3Ed9VxTY7tTLS2+qVqmd0REZN92GdvhnRi33BbYpo69+REJ7JyDgr5H1Gll7J7JJX339Iug+zUe4J8ZCNvpkn0204ZqVHHfRW+I1map1bfX3Obq0qqfygcj/mDbHPE09wjjkRlWoZhysDsQD+86I19MldRy05Pvrsf1SNwfkdLvjC4ScOX6IUymJJYQymHusCCQfQj0OukHHF1aJXpYaatXx73I4+I0S6sKdtox/n9wTorGAsTkGXJbuVs/wBodD9pU9k6YziXp9M6GRQTtdKasuKRtJUnsiANkwCVA/2vrqrRcTzVV0eprrbLRwIBJOoPddgMBvjjb128teuIPaLSpPSfoymedYH7V+07uWwQB+elMwvtK5yo+8YmktXhV5MYFTbKecYkgRs+Y0LuNqpaKhnqo4yDHGSgz1bGB+ZGqM3tfrT0tUA+Mp0Z4S4nufGdd2E9DFBRU7LLNIjnvEe6p+Yz8tNOjpJ6gtRqahufgfOGbnHLa6ebkBZZKL7OG8mxgH66tEMKxQRQpskaBR8tUviq+9rd2stLB2/ZgNUsD7uegHjnx+mvE3HUttpm+00Jmjp4e0knWUAFRgZ38e8NvHQ6cmpzWevT/qKspd1UgcwlV89Fe6yrp0LU8YT7QB+EkZJ+HTOrFSzLLGjKRysM7aXZ4+FHeahaq0VIp5XSOoCjn5HK7AEbElSDy9dW6zk09RJRrzNEirJGSCO43Tb8tR18mwMvR/2XZWwQbh8pLrx2d7tkucBxLAfXKhh/u9ESvlkfPVD4j4qlWuppKCkjqIaJpZjz1Co8pRSr8i9Sq8xzrhQ+0isrXZY+HqrIxzEkgDfA6jzONbQ2Yn8PYy5A6+UYRLA9cjQziJ8WmWVRkwMk23krAn8gdVAe0+JZAkllre+zKhQFhJy5B5du9gg9PLXWt9oNNG00E1kr2KExShV50BIGVJG2dxt641MiWuluBB2xgxkMMg5BG2PLXvVJ4C4qiuUktneCogmpE+7E6kP2Y2AbP4h0OrqPXViKsrattrTes1ms1IE0emqnxrwZTcTQpKmIK+MdybHvD9VvMfs1bdaOpDrtatgynBiIm9ntypmZa6rhpd8c7xO0ZH9MbD541tPZ1VSgNDfrM4PTE39+nns2xzqJJaLbI5eShp2c9WaMEnVbcToDxS/1P+RI1fAFdT5Z7zZVOMAfaTk/IAnXeyezW8XGrUVQWnoge9MysGb+irAH5nGnTT22ippDJTUkETkbsiAE6lKB8vLVYkPiuoxgGQrLaqSzUENFQxdnDEMDzJ8yfE6nnprNZopzSxY5MVnttpHWK216oeRC0TsBspOCMnw8R89UTh6irb5Xx0dBGzSsMl8HljHmSOmvompp4aqPsqiJJYzuUdQQdcqWjpaRWFLTxwhjuI1C5+mlvUrdzp0eJGqjywvMRPENtvlnLQ3OGoMQPclXmeI+ueg+eDqsyv2jEeIPTX1E6LIpVlDKRggjYjUIWa1Agi3Uowcj7ldsaBaVT9MdX4vhfjXJiJ4Y4Ku/EM6slO9NSZHNUyoVUjx5QfePw209LFZqOxW2Oht8fJGu7MfedvFmPidT1I5QQMa9+GnAYmDV62zUnB4HtEhxFSXei4svWLNUVlLVOx2gdkdWUgbhSOhII9dbtst9j7VEttdSwTSRFhTwyRtEiHPIpAB72N/ME6do3OsOM4OlvXuGBC/GKwAKemInamru9JWwyVFvnqY2nad2i5wxAk7VUCHYHmCDmO+F9dWWnt1xalpqPt4klki5pCrM5h7nJgtnLNhmOT56vMkEcuzoGHkRrUNLBFkxRKvwGl7LSMExb3I2CBiJytHENI8tAlpq5aREEYjWJ8Oyy9pzlgN+boRnBHXUI119iqJJY+G6zlKoEQxTHkKyvKW93clpM48MDT16DrrM6cFIGMw/xVf7kz9TERFduI4xAsnDtdIkcAik5YpkMmFRQche7sm4Gc5OpRvN2ipYpYbFdpLg03aTdpSyiJR2skh5RjGcv1xnYZ6advXbWs741YU+8o6ms9J94rPZjSXWfieuulbQVFJC1MsSCaNlwFACgFgCdhpqjWKNb6aIRN1vmtnGJ//Z"/>
          <p:cNvSpPr>
            <a:spLocks noChangeAspect="1" noChangeArrowheads="1"/>
          </p:cNvSpPr>
          <p:nvPr/>
        </p:nvSpPr>
        <p:spPr bwMode="auto">
          <a:xfrm>
            <a:off x="0" y="-668338"/>
            <a:ext cx="2247900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2" name="AutoShape 16" descr="data:image/jpeg;base64,/9j/4AAQSkZJRgABAQAAAQABAAD/2wBDAAkGBwgHBgkIBwgKCgkLDRYPDQwMDRsUFRAWIB0iIiAdHx8kKDQsJCYxJx8fLT0tMTU3Ojo6Iys/RD84QzQ5Ojf/2wBDAQoKCg0MDRoPDxo3JR8lNzc3Nzc3Nzc3Nzc3Nzc3Nzc3Nzc3Nzc3Nzc3Nzc3Nzc3Nzc3Nzc3Nzc3Nzc3Nzc3Nzf/wAARCAB+AM8DASIAAhEBAxEB/8QAHAAAAgIDAQEAAAAAAAAAAAAABQcEBgABAwII/8QATRAAAgEDAgMFBQQFBgoLAQAAAQIDBAURACEGEjETIkFRYQcycYGRFCNCoRVSscHRMzRydLLhFhc2gpKUorPS8CQ1REVVYnODk8LD8f/EABoBAAIDAQEAAAAAAAAAAAAAAAIDAAEEBQb/xAAuEQACAgEEAAQEBwADAAAAAAABAgADEQQSITEFE0FRInGBoRQVMkJhkbHB0fD/2gAMAwEAAhEDEQA/AHjrTHA1vUa4My0VQye8I2I+ONSWOTAtXxrw9R1DU81wUyoeVhHG7gHOMZAxrieP+GwRmvZc9M08n/DpQIF5IGnTtAVBIYe8epB/PRfikWSahpntajtk5UlVXOE7uQRkd7O45h5a3jRDjnuZ21AUkY6jIb2gcMqATcTg9D2EmD/s6wcf8NE/z5/9Xk/4dI2am5kMqHmH4hjH1Hn667JQXGnooqx6eT7NI2FbGegByD5b6YdCg7aANVnpY/bfxHaLjG8lLWoVRS7c4KEKPxd4Db11AbjzhtW5RcC3qkEhH1C6VtheprKKsiiUskVBMeULvuwJzoTGxI5QuD5DSq9IrMy56jXu2oGx3HP/AIe8OE4FdJn+rSf8Oi1qvVvuwc2+pWUpjnXBVlz0yCARpF0RYTpInNzIwJAODjV84Sq5obhNLMjySvCAI4suQOYnJ8vnrJrAmmxzmHQxu6GIxyRsc6qt648tVukkgg562oT31h91Pix20J4t4oi7J6ASywNj75QCH6dB5Z1VqOqtsEUjoWKkbRlB4dRny1kW/I3bCR8jHmvHZGfnLZB7TaRpkSa11Mak45lYMR8tWugvdBXhhBOOdB345ByOnxU749dJmO4UcrZNE3Mm7GPOBv4+WmE1pnrqeKaSSnYMgdDyE4BHTmGrue1ThUOfpLRUIyxGJLfjJGqWio6J5oskJNzhVfzIz4Z8dH7TXx3Gm7aNGQqxR0bqjDqDqmTxtRzJDUxIiseVGVhyn5ddHOE3CTV8IwAZFlG/muD/AGdBXqNx2sMGE9YC5Es2vMjBFLMQABkk+Gt520J4pMrcOXMU3MZjSS8nL1zynprSTgRKruIEz9PUDN3GnkH6yU8jL/pAY/PWv8IKDJHaMxHUKhPL8fLSqtfE18SnqY62dikMGQjpgjwHy1wt3tUuNDEsYttG6qME7qSNYVvZ7CoOAJ0/y2zHAz9Y4BfKFhlZHbP6sTN+waw3ygXeR5o1/Xlp5EX/AEiuNKmm9paVN1glltkdMcEFomJDknx/58dEbr7Sa6gmeE2uCQAde0bDAjRJqGV9jwD4dbnAU/3GurKwBUgg9CDr1qp+zS7m8cMpKyCN4Z5ISinIUA5UD05WXVs1tmB0KMVPpM1ms1mpAmHYaq/FfHNg4Z+6uNS0lSw7tLTrzyN8ug+ZGpnFHFNr4Xt5rLrNy52jhTeSVvJR/HbSLvV2reIoq640NiorXb5TmSpWNe1lOdgZW6knAwo1RIlgTd/4opLjVNLZrDLSBmJZJqkcrZ8eUDun4HQ5aqulZA8dMEC5JhLT8nocbZ9M6GRU8aR9pUCNUx0fJP8A/dTYq6SNQIQ0UJwO0qDnP9FfH56Lz7QuFMvy0JyRCM1xipIIpjRyytzd1+Xs1bzDbk9OmPEb6Cvfa6NSAxaMEhMMFI/zddpq5EO5Z5W25C3ecev6o9BobLgsZJI1UeAUY+gzpfmO3Zh7VHQhe3ccXa2lhRzyRl1wxEaHPofTUy2cTU8lYZ54IEk5gQjKQuc9R/DVZ5lK+6oHmPDXCQK7HC76oMwPBkOCMERn0lbQ1FR2qIkcikcqJkqzMcA5PgCdNy3WmhsNLNNGuZOXnnncks+N8k+Xpr5msFwaiqon2eIsCVbfocg6f9XxDFeeALpWwECX7I8cik45WIxn886iLus3McmQ8KAOovu1obpBVVtaX+01UhlGJVySBkAbeRA+WgvIRsCcZ/LXtYSNig9ca3BTTNOsUC55uik416StAi/xONY5ZsxgeyRoSbtAVXtT2TnP4lIYY+oP10F9p9sr+HqqO4WurqIrfUnlMSOQsL+Q8MHqPLf01H4YqpuGuJ4HqTiGQmKX1Unr8iAfrprcR2mG+2SqoJgCJkPI36rdQfrrjasHzCfedjQ3BCrEcdEfafOrX65SKOevmYZ91jnTW9nFwkqZIZJyS89NufDun+/SarKZ6WplglHLJE5Rl6EEHGrV7P75VUd0SAPzRheVF648NcnUKxw47H3npNTSjUkIMR91FSkERd2AAG5OhP6Wkqzy0NLLUeZ5cLj4nbWS2m41qGOprYUicbhIyx+WSP2aOLGI0Cr0Ax01FS245bKj6TzxKJ1yYt7rbkasloammMMLR8zIsmcBsgAEdBtqm3LgKpQs9qrIXXP8nUkgj/OAP569+0+6VMfHE8lLM8bU8aICreOM/v144e4vqqyojoqqFGkcYFRGeUj4r0Pj5acK0pQnudWtdSFD1ng+k5WDharineevhjPZZ5Y1kBDHw31IquE+ILlO8uKONn6iSoI/IKdXC33yzN90JVEi5XDkA/nopHVBiCnK8fgA2TpFFRsbzX7P2i7dbcrSP7KbdWWWnr7dXPEZA6TDs2JXDAr4gH8GmBqqWWZxxF34xH21KVADfqtn/wCx1ahreOpzLmLvuPZm9ZrNZq4qL3j23cLWhJL/AHqhe6XBjy0tPNMzc7dQqr0UeZxpW8TC91FOlyvfZUzyH/olGw5FRPEpH+FR5nc6+i6iGM8sjRqzL0JGSPh5aX9w4SoKi9z3e8SzXGpd8qs4AhiUdAEHvYHQHbO+DqsSwYm5bdUUttjudUgZ5nK03a7B/MqvkP1vMjXCOGeUGXDVEvTJOFHwz01buKKK4Vlcbzf1NPBJIIaakUgtGgViuQNgO7uPXQWPLEdMEdB002qneNx6lPbtwBIDWydEE0hj7SU4ZgfDyHprgaeR3xzKAOqk+Hx0fnVeenEicycoyuSM5z4jXniKnocLLQL95jlfD52UbbY/PV0VLYmW/mC9hVsCB7rZLhQUkVW9K/2SRVKyJ3l7wyBkdNCY2IcHI66d1ngY2SiDKGV6aPmVlBBHKNiDtpf8ZcOww3HntNIsESwq0kUeSqnLAkAk+W/5aSV9o3MqqgRksuRvnA/Zq3cK3uQ01XaxLgVUZjIPRgeh+uNU0sUblkzkZ2I666Lzhw8LEOhyhB8t86HBBzDByMS9Qu0kgiIxKWxjzOsjlYOjry5U5GRnXXh29q0aXAriRe5MmBkuQeVt/M+I1u4Vy1ta0uAoYDACgBfTbXfov85epyLazWczhVTzSt2kp7TblJI3xps+zm/G7WYU07hquj7jn9dPwt9Nj6g6U7YO+caL8G162i7tVdqsaJGedScCRfEfHy0vW1Kas+0ZpXJbZ7/7GJduFqOS41FaLLQ14qMGRJ1UMr4wWUkb5AGR5jPjqNScJU0dfTz0dgoraY5BI86MCdt8ADz1cKeaKogjngcPG6hlZdwQdC79xNbLEo+3T/fHdIE7zt8v364xA9Z0RY+MQxsN9DrrfLda1xWVSI52EY7zH5DfSp4p9pVZOJIYpjQRnYRU5Bmcer/h+X10uLhxDW1QZUlNOhzzcpy7A9csd9Du9pQT1Mv15fh251lTVVdHVPU1Ert2i1pjOPAcpBHTHhoLDBZaCuE1vuslNIqkFaxVffyDIB6748tUXtS7FuZmz1LMTnXoQoQVzuQWwfTw0DDcCD0ZpTU2KMAy93el+2wwz0phlkePMnYsCCc9QDqvVCXGgbvrVQKRkHDKD8PDQqOGSE88LMhUAkrjx1YLDxTe7S3IJnqonPK0dSAyBfHY+OgqQVjAmhde37gDD/stu9SeNKJJ6qWVJVeMB3JG4z+7X0ADpF0XE/D0ddTVtZaoKCqSZGWqjA5MZwQSu42z7w066CvpLjTrUUFTFUQt0kjcMD9NaAZl1Vq2MGUYkrWa1rermWeZF5lI0EuFEXzgDPho7rwyAjUkiv4ysU1fT0VNHIkTSVY77rke4/XQKn9n1058rVUj+nIy/Xc6al7p0NXaTj/tw/3Ump4p0RMDVm11XCy2QHGYoqjgi61Uxp6RKUyxRqXDyFQ3XpsdRa3gPiKKB82+Nwqk5jqFONvXGmpTOIeI3Eu3bQ8sbeZBzj/n10XrP5nN/wCm2PpoNDq3FW32JkupUuD8oAsFpU8P20MgDCkiyB58o0s/aeklJfXpkAaKakQlMYI7zYI+mnJYv+paD+rx/wBkaA3iy0F4v9WtwooajkpIivONx3nzg9R8dNrcK+WkcZDAT56mpvtR7M4E+yrL4bnx9NR5aSairqihqU5Z6VzGRnIzv9QdiD66bt+9n1up4GrqGeoi7F1bsnw494eJ3Gh/tPtVPSxU1wkMccxkMBJUBpVOOp9Nh89FqGVmysGoELzKLbI5klUxk5Y8hHjjGfy3Oikfb1NTHS08ElXUMnOqUo7RyvngeG430Pk5YMAB27pEnh08M+Wm/wCz+Z4uG/ubX9nc94Mg5ndG3BbxHXofQjSa7nqbKmMdFdfiEq0/DdatqScWy5icHBQ04JbPTYEnbVSvCEn7PIDHUQSAyRSAoyfEHcaYt9vstDWSyw3GeKeYCFk7UhABk8yqdsjzG+/jobxHNHeLMblX1Ky1UUIen3QNGu3MMruQ2eh8fAY038xdwazBr04rcWr6SDZON7jZuHDbopY0WPPZ1DnmMSH8KjxOc4z0zjwGqPd+JZnnmannlRpCS87vmWQnrlj0+WiMtgu1eIZVs90loWAKmKBjzrnzA8dNmx2vhK322nqrVaKYF4x36iPmkz4hubxByDpABM0XE58w+sQdDbbndZOztVvqqvmOMwRM4z6sP36MXHgW+2uhlr7hHTU8SAEq1QpcZIGMDx306qi5yMnZQsIoh0jQBVHwA21SfaFPJ+ghEoYmWUbKCTtv0+mrxgRdfxuAYqxTnfDoWI+GdZKZIm55UPvDBIxtqVDA0kqo4dQfEqRv89MWjtjDhaeOWFWZ4W95c746j10lrCrBcTZdRWv6TFmkpBKjcDp4gg+B12SY83VumQxGdvX+OuUkcbtkRtHjpyoSDro0B7LmVJCoH3uUOCMfDGmYzMzVlO4Qp6iMkhDEKwNylSoVz/RYdfgcg672qprrZVLUWKukon5+VpIHKJ1wOdTty/EED0xoMi5VkzmohAKMwzzr4Z/Zo7SCOB6S410UrQVURLNEd9jhsebKfDxBHmNWBiLj64Gvt4udO9PxDbWpa2IAiaMZhqE8HRgSN/LOrUNJzgfiCbhW6wWK5VCNaarlNHOGPZAOe4yH9Vs7j8JOnEhyNEIBnrWj01vWjq5UqHtIvEtitdvuEEayPHXrhWOxzHJqnJ7W673ZLdB8Q50e9tf+S9J/X0/3cmkwNLcmeh8N0VN+n3OOcxpw8btd3UmiWKWL7xCrnvY8NdpvatTGOaKW2SqSjLlXB3xpd2eoaCrhkGe64yPMeOufEEH2e4VHdIjLEqcbb6w1P5dzL7zS3h1BbBHU+h+HHEvD9tkA5Q1LGceXdGglw4gtdl4rnjudUtOZqSPl5gTnvN5aL8Kf5M2n+pxf2RpTe2XH+FcZ8fsaf2n10ScTh6ahbtQaz1zL/eLhbLjaqh7fXU82eTuo4z76+Gu3HVmttzsk8dzKRxr95HKW5THIPdI+eBjx0hLb3a+lMZKs0qDPrzDH56ZnG3DPE0iyVFTW/pGmjDSDkUjlxv7n8NCW4l6vRjTMFznuKmWoco5YhXRgpA6g+I+OrBwtxfX2OeNftDTUUWAqMW5IVzgsqr7xx4HPw0DrYVky8bt2ucsT+L+B1AAmopg682eo7uQ2lbsxBAjJ4n4itfEHJjs4JTKrM0ymM8u4HNn9mhNEKS43OKzUkyS086c1ZPA5ISMHPZg+JON/LI1S37eX+VBQbHvjqN9Wzhu92KxUZRFmkqpP5WYR7f0VGenr1P5aJBzLNTkcCNH9IMyJFToI40QKiLtyqOg+QxqDRUU63KWmYMFqMzp5c3RwPyPzOgNu45siMpkWqOPKIfx0cf2gWComohSJUpNHUJhnQAcpPK3j5H8tN4lJprufhPMsEFiY4L68PZlN5pYs47OB3b4kgD9h1bgBjptjVQruJrfbeKqqnqe2efsI1VIk5vMnx9dUzBRkxSIz5C9zXE9Isdu7McgMrBcZPnnI+GN8+GpVPY43oUjCqMoBj1I1W5r9RVdR9nmqpJbhO6xImO6gZgMZ8NtMeNAqADprFUTdabOh6R9qmpQrdxdUlrcW+DCkYHLnHiCR+7Uealcq0TqJInHK8bdCPLRJuLLFZqqqtlzndJoaiTu9kSOUkkb/AD1HqOMeFX9yuPwMR1uizRceQplGunB9I1XbpKWN44I2WKoiU7hCT3x54zuPTXvh6zNJR3jhy5EKaedZqedRkKW2Dj0IwSPXRm4cV2Ek9jUTHBJBEX9+tcL3CnulfW/ZC5TkjPeAGMZH8NTiQ02KMsMT3whSM1uqeHuI6JHWkkyqSjmUxv4ow8M9Maa1tkDQqoz3Rjc5O3mfE6qcdOwIHgOmrFaomjTqcauJhjWHWaw6kkqHtHssl/ttvt0U6QPJXqQ7oWAxHIegI1SH9kV4B+7udA3xRx/HTRvP87tH9e//ACk0T0OAZsq1l9FYWs4ETKey7iGE5Wptzf0XcH811NXgy9/Z3gu0dJPThThhNllwPDbTaxqNXqDST5HSNv2HWe7Tq447jR4nqGPxGCuG7jSRWmgoWlCzQwJEVYYyQoG3n00vvalZLnduKA9sopalUo05+zwSO8/hpg0FBDVWahMsYOYEOceg0OpRUWq7TrTK9WBToOzd8FVycYP166UL3r+G0ce8qmw1WmyvuJqGy3Wgr6Rqy3VUSrPGWZoTgd8dTr6IrajsUJIzgaA3y9RVFpngkgnhduUd9Nh3h4jVjlhSoTDYKn9+tVViOMocytbqbNRtawY/8In+I+LOE56qWGajglKueaRKbqQfMYOt2Y2KthaW10tLIqnDZVuZc/E7a9S+yyguVM1RQ1VRTTiR1dWxIhYMRnHUfXXKycC3Thm6pPNUwz0dQRTsUBUgt7pIPqMf52jxFstJUhTzK7x7ZxH2dyplxFgRyKM4Q+B38+mqaoLeGvoeThcVkElPUrmKVSrg+R0razgG60lTUxjsCsMvZgtLhmBGQQMeIP7dC3wjJ6m7QahSuxzjEq8Cco3/AGa9sN/e5R4ny1ZoeCbzM3Kn2MN15ZJwjfQ66TcBX+mKmpghVWPKrLMGBPlpW9Su/PE7Q1dGNu6PW01DVdooqhhhpqdJCM+JUH9+k5caw1/GfEPZ+8S0SYO45QF2+Y00OEalFsFLSuWE1HTIsit6L1HmNKSm4Q4qluIu0FvOJ5e3z2gGQxJ8/XVXjzqSEnC0Oyuxy5x7QdZK6C28RUFZcDItNDMJH5VycAHG3xxppf41eGcbPV/6udL68cN109Uz00C8sneHeGQfEY8MHQwcG31j/Nk3/wDP/doNNYWrGJvvr0l5DWNM45ulFeeI56+2l+wlC++hU5xg7fLQDmPXG/nqyU/AvEM8hihp4TIF5uUygHGcZ3Gu3+Lrio/93IfhMutGDNNep01aBA/UqvcbV49kIRuI5qYj+Vp2PXyIP79QP8XHFP8A4aP/AJV/jo3wZwrf+H+JqCtr6PsqcyGN3EgOOYEDYeuNWAcxOr1OnspZQwJjaFuTAGBt46lwRdmMHw10Xx3160yeXma0db1mpJKxx9XT2myJdKaJZXoqhJeVjtg5Q/kx1Sofa/Pj720p1/DJpn3igiudrqaGYZSeMofTPjr5sudBPbblU0dUuJIXKEfv+fX56FjidjwyijUKUsHIjNHtgj/FaXH/ALg1qb2t00sTIbXN3wVzzjx20qmGBka0hJU5OfjodxnT/KtLnr7z6J4MutPduG6KanbJSIRyISMoyjBB+mgFbxvYrfxNWrPMzBI0iLRpzAMCcjPpkD66TEE80POIZpYw4wwRyvMPI4661nVE57mdfB13MS3Ed9VxTY7tTLS2+qVqmd0REZN92GdvhnRi33BbYpo69+REJ7JyDgr5H1Gll7J7JJX339Iug+zUe4J8ZCNvpkn0204ZqVHHfRW+I1map1bfX3Obq0qqfygcj/mDbHPE09wjjkRlWoZhysDsQD+86I19MldRy05Pvrsf1SNwfkdLvjC4ScOX6IUymJJYQymHusCCQfQj0OukHHF1aJXpYaatXx73I4+I0S6sKdtox/n9wTorGAsTkGXJbuVs/wBodD9pU9k6YziXp9M6GRQTtdKasuKRtJUnsiANkwCVA/2vrqrRcTzVV0eprrbLRwIBJOoPddgMBvjjb128teuIPaLSpPSfoymedYH7V+07uWwQB+elMwvtK5yo+8YmktXhV5MYFTbKecYkgRs+Y0LuNqpaKhnqo4yDHGSgz1bGB+ZGqM3tfrT0tUA+Mp0Z4S4nufGdd2E9DFBRU7LLNIjnvEe6p+Yz8tNOjpJ6gtRqahufgfOGbnHLa6ebkBZZKL7OG8mxgH66tEMKxQRQpskaBR8tUviq+9rd2stLB2/ZgNUsD7uegHjnx+mvE3HUttpm+00Jmjp4e0knWUAFRgZ38e8NvHQ6cmpzWevT/qKspd1UgcwlV89Fe6yrp0LU8YT7QB+EkZJ+HTOrFSzLLGjKRysM7aXZ4+FHeahaq0VIp5XSOoCjn5HK7AEbElSDy9dW6zk09RJRrzNEirJGSCO43Tb8tR18mwMvR/2XZWwQbh8pLrx2d7tkucBxLAfXKhh/u9ESvlkfPVD4j4qlWuppKCkjqIaJpZjz1Co8pRSr8i9Sq8xzrhQ+0isrXZY+HqrIxzEkgDfA6jzONbQ2Yn8PYy5A6+UYRLA9cjQziJ8WmWVRkwMk23krAn8gdVAe0+JZAkllre+zKhQFhJy5B5du9gg9PLXWt9oNNG00E1kr2KExShV50BIGVJG2dxt641MiWuluBB2xgxkMMg5BG2PLXvVJ4C4qiuUktneCogmpE+7E6kP2Y2AbP4h0OrqPXViKsrattrTes1ms1IE0emqnxrwZTcTQpKmIK+MdybHvD9VvMfs1bdaOpDrtatgynBiIm9ntypmZa6rhpd8c7xO0ZH9MbD541tPZ1VSgNDfrM4PTE39+nns2xzqJJaLbI5eShp2c9WaMEnVbcToDxS/1P+RI1fAFdT5Z7zZVOMAfaTk/IAnXeyezW8XGrUVQWnoge9MysGb+irAH5nGnTT22ippDJTUkETkbsiAE6lKB8vLVYkPiuoxgGQrLaqSzUENFQxdnDEMDzJ8yfE6nnprNZopzSxY5MVnttpHWK216oeRC0TsBspOCMnw8R89UTh6irb5Xx0dBGzSsMl8HljHmSOmvompp4aqPsqiJJYzuUdQQdcqWjpaRWFLTxwhjuI1C5+mlvUrdzp0eJGqjywvMRPENtvlnLQ3OGoMQPclXmeI+ueg+eDqsyv2jEeIPTX1E6LIpVlDKRggjYjUIWa1Agi3Uowcj7ldsaBaVT9MdX4vhfjXJiJ4Y4Ku/EM6slO9NSZHNUyoVUjx5QfePw209LFZqOxW2Oht8fJGu7MfedvFmPidT1I5QQMa9+GnAYmDV62zUnB4HtEhxFSXei4svWLNUVlLVOx2gdkdWUgbhSOhII9dbtst9j7VEttdSwTSRFhTwyRtEiHPIpAB72N/ME6do3OsOM4OlvXuGBC/GKwAKemInamru9JWwyVFvnqY2nad2i5wxAk7VUCHYHmCDmO+F9dWWnt1xalpqPt4klki5pCrM5h7nJgtnLNhmOT56vMkEcuzoGHkRrUNLBFkxRKvwGl7LSMExb3I2CBiJytHENI8tAlpq5aREEYjWJ8Oyy9pzlgN+boRnBHXUI119iqJJY+G6zlKoEQxTHkKyvKW93clpM48MDT16DrrM6cFIGMw/xVf7kz9TERFduI4xAsnDtdIkcAik5YpkMmFRQche7sm4Gc5OpRvN2ipYpYbFdpLg03aTdpSyiJR2skh5RjGcv1xnYZ6advXbWs741YU+8o6ms9J94rPZjSXWfieuulbQVFJC1MsSCaNlwFACgFgCdhpqjWKNb6aIRN1vmtnGJ//Z"/>
          <p:cNvSpPr>
            <a:spLocks noChangeAspect="1" noChangeArrowheads="1"/>
          </p:cNvSpPr>
          <p:nvPr/>
        </p:nvSpPr>
        <p:spPr bwMode="auto">
          <a:xfrm>
            <a:off x="0" y="-668338"/>
            <a:ext cx="2247900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4" name="AutoShape 18" descr="data:image/jpeg;base64,/9j/4AAQSkZJRgABAQAAAQABAAD/2wBDAAkGBwgHBgkIBwgKCgkLDRYPDQwMDRsUFRAWIB0iIiAdHx8kKDQsJCYxJx8fLT0tMTU3Ojo6Iys/RD84QzQ5Ojf/2wBDAQoKCg0MDRoPDxo3JR8lNzc3Nzc3Nzc3Nzc3Nzc3Nzc3Nzc3Nzc3Nzc3Nzc3Nzc3Nzc3Nzc3Nzc3Nzc3Nzc3Nzf/wAARCACgAKIDASIAAhEBAxEB/8QAHAAAAgIDAQEAAAAAAAAAAAAABQYEBwACAwEI/8QASRAAAgEDAgMFBQQFBwoHAAAAAQIDAAQRBSEGEjETQVFhcQcUIjKBFSORsUJSocHRJDM1Y3KS8FNic4KTorLC4fEWJTRDRIOE/8QAGgEAAgMBAQAAAAAAAAAAAAAAAgMBBAUABv/EACkRAAICAQMCBgIDAQAAAAAAAAABAhEDBBIhBTETFCIyQVFSkSNhcaH/2gAMAwEAAhEDEQA/AGf2h6hd2GjwyWdxJC7S4ZkOCRgnGaSLHV9XnQCTVb3ff+eNOHtIj7bToIywVTOST/qmq9tkaLmEbZWKNnkfwUdf4eppWZyU1Rq9OxYZYW8iT5+RhF5ftyj7Tvj/APoavLi+1ONfu9SvQfO4ag9vdTR2kbH7yR5W+Jfl5dsft6V3jvSzO05yAjcqL1dgpwB9cUG6X2WvCwSXEUSEvtYYbandZ/0xrwahrKvhtSvP9sa0tJjKQuGGFwebqfOpamM200rMDGifCQfmY7AenU+imo3y+yfAwVdIiPfa0X+HWL307Y1n2hrij+lb1v8A7jXiyOfh3zuckYH0rwrJO7gTIqJyDoN2Y957tgaFzkF5bTpXtX6OZ1nWg+G1K8x3/fN0rU6zrHKSNVuxvsDMelbyRKI515nZlkPKV3AUdc74qIYpA5UqcqO8dR0z+NKnkyfY3Hp9LXtR0+3dbCnn1K9cZ2CzGtxxFqYX47zUeYnc9uTtW9vH8OXUH0Fdlse0VnSPlPdk9KW80l3Y3ymn/Bf8NftnVGwU1HUO/rM2Kh3Gva0oAi1O+DA7/eGj2kRokQWcc5yeZtxW89jFK57ExknYNSZaySfcHy2n/BfoU5OJteQ/0teZ/wBKa8TifXO7V73/AGpqbxDpcscfaiLHL8xH7qiaNpsVwxaSRlC9F5c06OobjdsX5PFutRX6PV4k1oDLateb/wBaa7LxFrLPgateE46doaOpw3AwXlRj3knbNSYNGjizy2hbxwM1HmJ/DYfltP8Agv0L8Gs6/K39JXmB4zGmbgzVtRfVZYby8mmiMWQJH5sHPUVtHaxBuU2r+GMV5YBYdbAjj5B2XTHnT9PllLIkynr8OGOCTjEfRcbVlQlY8o9Kyta0eaA3Hydpa2qfrS/8ppNsLCZhdrHJAO0iEeJpOXHxK223+b+2nbjcc0VmP64/8BpftbXTBFKbiORmblCkHBAB3x03rN1OXZkSPQdNipaeV/YOsLCe3gMUc9iZQSwbtzjOMDbHQZJrr9kKumxW7S2juknMZDMfiJx127sUZjTRYgwRLjfcbjrmo10NOkb4Fu1blbGCoUHu/fSFmvktRwq3SZGnmeG4WNIIljlXHOrYTYH9gJJriXmvQ8VtLbdkyMFxNup+EKTttspH+s3jW1ymkS8i3aXAZVUExNjPicHO/So8EmmW0i9mtyygLzsMc2cNkDYd5X8NqLxSVpU3fJkmlXy20ltJc2eJHDvJ25y3iPQ9K5pp9xachSeyPLJz4M/VgPhJ23xk1190sbmRpSszZHeeUA47gPOp8dno0UjAxzsvMMfFnAwP35oXOx3gqKqmD4mazgFuYo7nH3snJJzdpg5IIx3nl/CusE15KilFhEsixtJzvjAUb7Y/Scs29EALA8yXSF7YqMKqYOe/fbH/AFqNnSlzFFHKqjmIG2Pm2zny/bUeJXcW8Cb7G1hp0kiyNdBCztzAo3MPLFea3qNvpkMccbI0iyKXjH6pODUTWdcXTdOUWZd2JwXIGI1z06dcdKQJ9SZ7RUkOWCMjN+tvlT+f40iGGWWW59hebVLGtiHbWNaglntbbTpCFnkCSMOoBxkfhTHDA0ih4eVEY/CD3KOlVBYy8mp255iFEozvvjG9Xcwit0EcZPIgAG3hSdZijjSijtLmlltsEajD2kMkcgznYUtJZ3cMpWCAqpb5jTm0glJUqD51HeAP+mB+NVsWTYqNBS+wRbxSxFecylf0t6KQzhh88ikd2SDXQWRQD4gfTOK6pbKoG+/jvTPGIbRtDICwHNIfVjXJeQa3Hy9TEc7nxqbGgC74x41DCga1ER/kj+dW9DkvOkZvUK8CQ0qPhHpWVi/KPSsrbo80DOMx8Nj5zf8AKaEx2iOgPLjvo1xUvPLYD+v7v7BpZ1ji/R9Al93uJpJrkJkxxLzY8iegrF6lDJkzqMF8G907LHHgbkyd7rEu5XP1xXhNuqEcg+tV4ONby41d7yVl91VT/JEwcjPmNzTbbazZ3UcLzr2IuW5ITzqySN4DHQ9NjVPLotTiSk+S3i12LI6umdNQjU4KBd6iEpEAsgU9+1SbuN4pQjIMY89qjc3PkcoOBjBHSl48svs0E6OwkgaPMfP/AHdq9hkSSULGPM5reGeaKNUChl8AK729rAHDRRsWOSTVtTJcjbKFd1B/dQrWruCygDcn3h6Adw8TRkR87lVOSO7HSkTirVIri6SOMOEUMiynpzbHOPDuo8ac5UVdTm8OHHcC3OqzYmglOVl+cA5GQdiPrQaMksTJuhPTzxW3zSqs4ynNsB3joRU2KLmkjjVDLMqrgptynAz6+FaiUYKjzsm8krZ10ZWvbqNYYMymRenhnf8AOrnuE7d2IBVSSfSgvCfDyaZEt5dAe9OuCcfIvl570xh487KT4EGsbWZY5JGzpMbxwt92QfdcA4c5PlXJBIpwEY/SipXn+QY9Wr3s8bnG/dWdLj5LimQIpWB+MYHhUhDzjYVrJEhb4MKf0h4VItLNzuuTSE5XSJcklbI0jFdh1PdUVVZNWh5wRzRE7+tGY7SNJMzpIW8qh6kUOt23Z7jsT16jetPpsX5iLbM7qGRPC0g4vyj0rKxflHpWV6k87aFn2rX0mm6ClxBlZe0Kq6nBUlSM1QMkrSsXlLSSOSWYk5Y1evtnRpOGoUQczNcgDHoarLQuH3TlnuFhcEbo4O31qYYnKXAW9RiQdLs090eS7LR7jl/61zltYrR0mS5l5Q+cyR4XPiBkZNNc9pZQRdvNHEpHQnaucHDNzxGY/siO2upGTtFX3ocwHmp6YqxLFCKpgKbbtBjhriuzvIVtdTvLZZYuVFkJZTLno2GAHkd6Zm0zkueWTZWOc92KXNI9kypDcX+vahA6xqWNnZyfEGA6Z8fpUDS9em0rU27a+nvdGaXs1F1vJCMAgkdf+1ed1nS07ng/RtaXqMotQn2LHt7O2jQFV38t6kJDFnHIOU9/hQSHWNJacRJeLG5GRzqVB/GikM6NHzh1ZSDll6Gsr+XGqnFo0N8Z+12LvFmsrYt7hbcsUpUM7kA7Hu8fWqp1O6Mk86yLyiNjg9R4heu+N8Gi/Fmpe/6nJKGxLzlU78d31BoKi8xihm2KK3O4GediTjI8q29Nj2xTZmajLudGtvakRCdie1b4o1zuBvuO7cfWrM9nvDtt7sdVuYlBmIMMbAZjA26+BpA06L3q/SBWzzkgk/EAcHp5Vd1rY+72sUCHAijC4G+cD+NRqZv2onTY495HX3cSEKo28AK8lTkhPIu/pXPT57v7LDz2xN084jKdmwAQsBzbdw6/Su11PM99PBHblYkjDRykEB2Ocjp3bfjWdlxOi7HN6qIsULOvNIzDyrtbaeZG+9mIz4DNRhd3awWr+4uZJpQkkeCezU5+I+mB+NENTnkhtGezHPMMBRynHXfP0ql4Dv1DJ5n2R3OnpyDLMWHU+JqTbxLEnQk0Fi1W7js7V5IXlnlkxKkaEdkmcE+ePh9anpet7xcqY5CsMfPGQhHaHHSo20+EVpTbXLCYQyD5T+VLmtJya/bDlx9yfzposHMttFMUZC6gkMMEHG+RQDiPH2zaHv7E/nVvp835mKKeebcGicvyj0rK8U/CPSsr0xkC57UiqaRbF2VFWcEk9B8Jqr7DUPf5nWMkRptknGasT20DPDMY/rwP901VegukMQRwFYjZs9atYZv2hOK7kfXbsy3YilQuVOAhJC4q5/ZexvdFjZeHbexufd3FvqUIV2ZgMfFsCv12OMVUV+sF3qFrEk0Ub3EojMj7Kik9TX1BpNnHY2kackA5Y1HPBHjmA6ZApeo9wcOwhQX3D3Fs5Se5k0riCD7q4OOQlsYOQdmH5UJ1PgJY0ksbuU3TZJtpigQkdwzv35P1pk9o/B0OpqdY0sLFqiL8WDjt0Hd6+BpU4U4uuY7p+H9VPbRsv3ZuFP3L+B7x4eXWog6Voloh8J3sGlarJY8Vxl4HAQvMCR8PTy/fTXx02i8L6F2ukQohvC3KkTnlYd7eG2f20L4s09NXspLNkia5C8zRFgZAR+e3eOopA1zULl4LWwM57KxiwHOWxnffuzjA+lJ1eJThyN08ts+ALdXIml+85OzzkME36bcy+PpUQSGYmYcxeQl2A/RA26+FS7VF+/kdVdmAwc8oA3qIJuSERllBySAD1z138KrxqqHysbeAraO54jshkFkcsM75AGQPxq5Lnm7GRMrHzIVDKDttjOM1SXActweKLG9t4Wa1tZEW6dNwisSAT5ZFXiUWch9mQ5+JTms7V745VRbwOLjyDrbTrwRGO21aVEKchZ4xIc8oAOSe4jOMY33BqUNPuZLSWOTUXLNjDGPBXx6HO/kalxQpEByDzraVpAAUCj6+dKnkpB0m+Aa+kXpjkX7Yl5XUheaIZX4cDfO+Dv51g0q9wANYlwBgDsh+qB4/WicZYZ7TBJ766c2WwpqrPNFKmdygXHpmoc7mTVZORiQF7EA7kEb57gCPrnqBUpNL1GPAXWJFQMNuxUnAOSM+Y2qakTZ+Ign1rae4htoi9xPHCp3JkcKB+NU3lbfoQubPbVJobVI7i495mUfFIyhSdz3Dy2pe4g31qzB/yJ/OhXE/tO0LR0KWE66hc42SE/Cp826fhSvwfxPqfE+tyXOplFVUPZIgwAM/t9a0um6PN4yyyVJFXNOO1ossHYVleDoKyvSWjPoVvbDG0vDsaL8xnGP7pqmIrCRgTcy9mg364q8Paiwj0m2YjnAuO/8Asmqb1KVVuPiiDkLlY89D5+lPx0T/AIDprZWhleKYuF2yfKvpX2X8XxcWaArsixXVpiGeIHyGGHkaonQLeW7s53Jt3iD4aM/o57waHWup6lwrrbXek3LW7g9U3Vx4MO8VOWG5JoKL+GfW7xhyCR0ORviheraFo+qzLJfWsLXSDCS9JF9CK58O6tNqvDun6hMgWS4hDyGLYKfINiuV4Tct2adqX6l2K4AHgR39/WqbdDFGxB4jsYtEurW34ikkkjLE6ffQj7yErvhu8jHd61X3G11bX2sSS6UsSxQw/FITvI/NuR492Nu+pvtJ1WTUtfNvLKI4bVSkbTTd46k4HeaTWdmw7Ijh8hGkJwfE4766WVzVDIw2uzuFJfEhyWCkPnOc+OetFLL3o2kktnbqiRgsXIxzYqHpWnXFzqKQ5z2YBfmBAUbE/srNZ1xnh+y7DlMKfAWT9M+C+VV5JydRHJpK2XL7ForOfh261DmEs9zIVnDIMgL0A23FHtVvU0qSK7k0iGOwkODMJOSUeHwYwc+tAPZjfR2ejWmnW+nvbXKoZGjkQhm/zyM7gnv7qadSupBEZr+KZYV3B7IlQPFsA/jRZXSqrAhy+4K0fVxfRuWRgeYlQTk8mds+fSi8a88YYjGRnHhUWGa1lVJIxGFK5VhgBh1yD3j+FdLnUbWztzNcTxpGO8t19KxpRlu9SLqkq4Z1lICgHBB6mhd7rum6US9/fwRDwZhmkzi3iq91NZLHQkeOEH47onDPjGyju9aR5OHnmcSTiY4+IuzcxIp2DomTN68jpfQjJq4x4XI58Qe2C2jLxaJZtO4yBLJsh8wOpqt9a1DWeJrr33UnabblQcuEjHgBTdpnC9hOg7RFVWxnfGfrRo6XDbxmFIkVQMLW3pemYMD9K5KM9RKRW2m6I7RPcXSARIeh6nFNns0kWTWbkIByhfh9Nq01i0Z4BFEhy2wGCAP8Zol7P9OFheMq5J5PjY+NXcsNsKSEqW58lnL8o9KytlA5R6VlVSRa9q/w6LCR3TZ/3TVMXDuYJZVBEhyeY1d3tJCfZcPafL2p/wCE1UOqqkPZr8HI4xkjr/gU/FGyG6HSx0C10nhuzW1dzcXsKTyyOMA57hQe/wBHR7ebKB5AhAH7cetWD7LNXtOKdB+y9W5JL/T/AIAT8zR/onz8Kg+0TR20e/hntl/ktycKP1W71/f/ANqbDIr2MhxfcduH4f8AyKFO0PZgBcNN2hBAAxzdNum21CuJ+J7Th2wme6Uvztyx4OXZvQ9w8aQdE9oB4asbmxvDLcyQn+SQDdmJycu5J5VHcAAaRda1u+4i1gzX8gErnu+SFP1VB6AftrOyrbJlvHyja9uf/EGp3V9cIkEfUojHm8h50PjBnZ+zc8seAq42C+BrvkPILSFgtum5k5DucfpedMnAHCja9rAgWKdIFUGSYAHkA7zsN/DOevTvpNjXRO0LR4LvSnikklSEqFmZBgknuB8u/wBakcT+y1xbm64eTtI4U+9RJA0gPfkePfTndaNFwvLFYW8jmPlLrI+AzE/MfXyodacR6jbzxTyKsN3aSdmp5CEuYSfiRsbBgd1PfkirccajGytKW5hnhzV7bWtCs5kt2h1mxhMbK4ZJByjoGI8N8HqKFWXtd0eF2jv7m8LbghIOh6dKsDR9U0biBJZ9MljllhPLJhcPG2Ns5Gc71RnG3su1fS766vLMve2ruziTGW3OTzY785rly6OLH0bjvhy7VksNRgjUknsLiMxHP5b1F1fhm61e3Z9MkS4itpO0jUsrFs9VBHh3VTOm6OoZWvCvK3VGGCD50dtDHbSqLWdo37gshUfsNOji+V3/ALAcxoiE1tcGGWxuRN8ojMZ3P+O+jtvw9rd3ZiWHT4Yw36EkvxUt2uva5b9k8N/M+Pl7Q9py/wB4Gp11xVxZcALb6myDPWOFFz+ynSjP4oDcvkn2nDmvz8wj03sOzblzK4UeorWa01eBnt7rSboyY+aOPmB+ooLcXXHMp7WHW77lP6rDr4YxipUfEvtEs4MGe3uEUfzk9uC31wRQ/wAiO4YVsOBtZ1Bg86JYxZz96eZyPICpr8Njh7UQounuO1QNllA5d6Q732gcfuGgWaKMvn44bZc/QnNMPDes8Q6xKG4jVe0hQIj9mFZxnqcbfgBSpyyPuEkkO6/KPSsrxflHpWUgGwH7RgG0+3J/yx/4TVQXdtPPcrGV5423yflGPyq4PaL/AOgtvOfb+4ara2jfnneRSgHee+run5TBkwPZT6noevxahorNHNGAWA3Ug9QfI1cGua7ZcZ+z68uUkSDULBBdS27MOaNk+bHkQTg+Yqt7WMM8zsgC7bg70C1K5kN7IIgg5YmjkkUbsGGCPI8uR6E1GeMYrf8AIeNuT2gsMzzvKxLyTtnlxuM91db6N7CERZHbvgysu+PAA+VcYQpvooyAAX3VRkUW9ykudT7YhRFGcjKggnrjB/bWeozyTpFrdGEQ9wLwDret9m4WW2siQ5mkACk+K9ebFXPpkVpwbNpeipCzJf8AMpvMDLzLvhvUdPQ1B9lXE0ur6bPY6g0fvtoQQEUKDG3y4A6Y3H0pk4p0iPWtIkt2XMi/eQN0KSAHBB7upH1olDbKpC3O+x7r+mWuoW/LcEI6/FG52Kt3Uu6O0do0mj6vaxdlJnlYjIl9P8bVD4a1TW72xa2vHivFjbs5lkTllX9x29PWovGKXWn2Tx3sS3Fmg5obhTiSLwqzGD9rYt8BIcFe5Xp1ThbUnguM5ZH+JJB+qw8KOaTxHFcsllqsR0/U88j28wwrt/Vt0YelI3B3GpigRLsv2YwTKu5Gf1vGrEMkGo2hW5SOe3lXIZfDx9aXODXc5OwLrfAGl6nM9xFm2nYHdRld/KlK+9lF5OwENxbcv65LBqsy2cWFmO0mknij2DkZYDz8fWpkE0c8SywuHRhlWB61CyTSJpFN3Psu4h08LLpWoQTsowYmYrn6nNQ0kv8AS7tINe057OTHwyEgo/oRsatziMTCwaS2luIJIzzLJEObfwZd8qe+h9rdfbenG14g04KzbNjDA+Y7waYs0qtkOKFKw1y3MiwoedtgMDYbUXjdLg8j93dioOp+zq6tGe40W7D43WKUYb6NS7FqU2nzvBqMbRTRnldW7qcnGfYBpruHLu2tILjEqKBn5sdK1ieBtRCwOrBYxsPWhc2sW98RGPvD3ZGKlaUYze/AhVuzGR4b104tI5OxrX5R6VlYueUbd1ZVTk4F8dMFgtGYZHvBOP8AVNV9eXDF35kwjd4p+9oBxaWhJ6T/APKaRpwsiYGNxV3Te1gS7kGFyisVX4WPUUq27+8ajJGOs0rFgvRVGcgetOUUIWJkG5NBZtBkhEZ09kDh353c4yGxv9MVGrxSyQqIzBNQnyAzGlpercujNCknLhPmxnDEeJxmnvXtESzSz1DTr33rRtQRTBcqgzFLn5JPDO+PMEeqfcD3eyvLSUhzbsEVj137/wAqZfY/xBGt9LwpqyibS9UOER+kcvdjwzgfUUmLeJJoOXrshWer3nDXE1hq1sWAEnZyx/oyRk7jP5V9Jabf2+qWEF7ZuHhnQOpG/wBPWvn32kaPLw1rMMMsXaadM4eGVjuuOqnzHjT/AOyvVo7eQ6SZA0M69rA3cH/SUeGRg/jXZYqa3IiPHDDl9ajReJ47xB/JbxuSde4Z6H6H86ncX6Omr2SwyQB4h865PxDwOO6iesWC6jamEkLzD4T4Gh2ra5HoHCs+o6sxPuycreLP0A+pxSlKqZNWVHw7PFwz7QYtFYrc6fqBETQuATGGO34H9hNW0dAn08l9FmPZ/pW0x+E/2T3V8xz6pNrHEjX07FJJ5c4BxyDOwHpV7cAcc3eo6pHo+qlXkeItFOBgkjqp8TTJKUlvRHCdDC14wxHMkltOoIeN8kH0PQignBfEkdvrd3oV3II0Zy9qX6dd1/hT7dW0V1AYpkDK3j1FVtxhwa45pUJaMN91Omzxb95/fURkpKmc19FlTMwiPIDzEYBxnFD9QtLfULVre65hzDaRNmQ9xGKqbTPajqfDUrabxFaNfLESqTRtiTy5s7H1p34c9oXDnFMotoJjbXzbLDcDlLeh6GgcHELuD9G4yutD1uTh3ih+1EbBYb/GNj8vP5EfpDv6gU46hoOk6whkubWGUuoxKvzY9RS1xxw8dQhjvVjBubUYJx/OR46eo60q6Nrd5w6y+6SO9tjLW8hJUeOPD6UxY3PmPcBunTH6PgPQIY3WG2dWb/3O0YsvpvS9dcPJoOqYjuZJkmQFQ4GVwfHv/CnDh3iKw1+17azkw67SRP8AMh9P30K4u/pO22O0f76XuldMKl3OS/KPSsrFPwj0rKgADe0KPtLK0XBI7cdP7JpSjt4ljxkZO3UVaF/ZwX0Dw3USSxv8yuMg0vvwtpysRFZQptsFXFPx5tioFqxJkTss7jl9aA3OqNaXjB94sbnuB8KtE8L2h620f4V4eFbBtzZwsc960zzP9HbUUvrN6t8xAIIIySPHzoZYrImqWjWzMsqzoUKnBB5hV8jhKwH/AMGH+4K9HCdgDn3GAEbg8nfS5Ztyqgk64DPtC4ah4k4aktZWVblF7SGQtuknmfA1SfDWpXej3XuUqMl1ayZQnqjg/l/Gra+wUIxhj4/Gf41wPCtiZDI1nCXJzzFck+ppUHtTCckx+0jUI9R0y2vAVXtYwxXPQ94pG9t+n6hqXCAXTB2iQXCzXEaH4mQA7+eCVP0r1NAijQKkZVR3KxA/OvToUZVlIbDDBHMdx+NDXJO4oDStMk1EsLeTE67pnbJpk4Z1o2XE2kzakWgFtcAStnGx2J9OlWkvCenpgpZQKR0ISsk4R02ViZLGFiepZASacsiSaBbTLLgnhniSWGRXjcZVlOQRWTRxzRPHJysrjBGe6q+g0NbeJYoFaONflVHIA+ma6fZL/rSf7Rv41X20FuQL4x4O7WVG5Q7Icow6Oo7j51UnFGkHSb7tI2aKVW5gVPQjoR4EVdraMW2cuw7sudv21Hl4YtJv521jf+0M1YWRbaYHydvY9xXNxRw5LDqUyy39g6xu7dXQj4WI8diM+IrfiTgdby5N7o3IGcntrZnIBPivh6VHtOGrazLNaW6wMwwxh+DPripP2VIOjyg+PaN/GlpuPKCtMS7jS9Q0ycxRLLbyp+scN+PeP4miug3+o38pj1GZpewAWPnALAeBPfR2XRRNymcNIV+UuxOP21KsdJitm5o4lUnqQNzTZZVJcoGq7EhUPKPSsqaI9vlrKSdZ/9k="/>
          <p:cNvSpPr>
            <a:spLocks noChangeAspect="1" noChangeArrowheads="1"/>
          </p:cNvSpPr>
          <p:nvPr/>
        </p:nvSpPr>
        <p:spPr bwMode="auto">
          <a:xfrm>
            <a:off x="0" y="-798513"/>
            <a:ext cx="1647825" cy="1638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" name="AutoShape 20" descr="data:image/jpeg;base64,/9j/4AAQSkZJRgABAQAAAQABAAD/2wBDAAkGBwgHBgkIBwgKCgkLDRYPDQwMDRsUFRAWIB0iIiAdHx8kKDQsJCYxJx8fLT0tMTU3Ojo6Iys/RD84QzQ5Ojf/2wBDAQoKCg0MDRoPDxo3JR8lNzc3Nzc3Nzc3Nzc3Nzc3Nzc3Nzc3Nzc3Nzc3Nzc3Nzc3Nzc3Nzc3Nzc3Nzc3Nzc3Nzf/wAARCACgAKIDASIAAhEBAxEB/8QAHAAAAgIDAQEAAAAAAAAAAAAABQYEBwACAwEI/8QASRAAAgEDAgMFBQQFBwoHAAAAAQIDAAQRBSEGEjETQVFhcQcUIjKBFSORsUJSocHRJDM1Y3KS8FNic4KTorLC4fEWJTRDRIOE/8QAGgEAAgMBAQAAAAAAAAAAAAAAAgMBBAUABv/EACkRAAICAQMCBgIDAQAAAAAAAAABAhEDBBIhBTETFCIyQVFSkSNhcaH/2gAMAwEAAhEDEQA/AGf2h6hd2GjwyWdxJC7S4ZkOCRgnGaSLHV9XnQCTVb3ff+eNOHtIj7bToIywVTOST/qmq9tkaLmEbZWKNnkfwUdf4eppWZyU1Rq9OxYZYW8iT5+RhF5ftyj7Tvj/APoavLi+1ONfu9SvQfO4ag9vdTR2kbH7yR5W+Jfl5dsft6V3jvSzO05yAjcqL1dgpwB9cUG6X2WvCwSXEUSEvtYYbandZ/0xrwahrKvhtSvP9sa0tJjKQuGGFwebqfOpamM200rMDGifCQfmY7AenU+imo3y+yfAwVdIiPfa0X+HWL307Y1n2hrij+lb1v8A7jXiyOfh3zuckYH0rwrJO7gTIqJyDoN2Y957tgaFzkF5bTpXtX6OZ1nWg+G1K8x3/fN0rU6zrHKSNVuxvsDMelbyRKI515nZlkPKV3AUdc74qIYpA5UqcqO8dR0z+NKnkyfY3Hp9LXtR0+3dbCnn1K9cZ2CzGtxxFqYX47zUeYnc9uTtW9vH8OXUH0Fdlse0VnSPlPdk9KW80l3Y3ymn/Bf8NftnVGwU1HUO/rM2Kh3Gva0oAi1O+DA7/eGj2kRokQWcc5yeZtxW89jFK57ExknYNSZaySfcHy2n/BfoU5OJteQ/0teZ/wBKa8TifXO7V73/AGpqbxDpcscfaiLHL8xH7qiaNpsVwxaSRlC9F5c06OobjdsX5PFutRX6PV4k1oDLateb/wBaa7LxFrLPgateE46doaOpw3AwXlRj3knbNSYNGjizy2hbxwM1HmJ/DYfltP8Agv0L8Gs6/K39JXmB4zGmbgzVtRfVZYby8mmiMWQJH5sHPUVtHaxBuU2r+GMV5YBYdbAjj5B2XTHnT9PllLIkynr8OGOCTjEfRcbVlQlY8o9Kyta0eaA3Hydpa2qfrS/8ppNsLCZhdrHJAO0iEeJpOXHxK223+b+2nbjcc0VmP64/8BpftbXTBFKbiORmblCkHBAB3x03rN1OXZkSPQdNipaeV/YOsLCe3gMUc9iZQSwbtzjOMDbHQZJrr9kKumxW7S2juknMZDMfiJx127sUZjTRYgwRLjfcbjrmo10NOkb4Fu1blbGCoUHu/fSFmvktRwq3SZGnmeG4WNIIljlXHOrYTYH9gJJriXmvQ8VtLbdkyMFxNup+EKTttspH+s3jW1ymkS8i3aXAZVUExNjPicHO/So8EmmW0i9mtyygLzsMc2cNkDYd5X8NqLxSVpU3fJkmlXy20ltJc2eJHDvJ25y3iPQ9K5pp9xachSeyPLJz4M/VgPhJ23xk1190sbmRpSszZHeeUA47gPOp8dno0UjAxzsvMMfFnAwP35oXOx3gqKqmD4mazgFuYo7nH3snJJzdpg5IIx3nl/CusE15KilFhEsixtJzvjAUb7Y/Scs29EALA8yXSF7YqMKqYOe/fbH/AFqNnSlzFFHKqjmIG2Pm2zny/bUeJXcW8Cb7G1hp0kiyNdBCztzAo3MPLFea3qNvpkMccbI0iyKXjH6pODUTWdcXTdOUWZd2JwXIGI1z06dcdKQJ9SZ7RUkOWCMjN+tvlT+f40iGGWWW59hebVLGtiHbWNaglntbbTpCFnkCSMOoBxkfhTHDA0ih4eVEY/CD3KOlVBYy8mp255iFEozvvjG9Xcwit0EcZPIgAG3hSdZijjSijtLmlltsEajD2kMkcgznYUtJZ3cMpWCAqpb5jTm0glJUqD51HeAP+mB+NVsWTYqNBS+wRbxSxFecylf0t6KQzhh88ikd2SDXQWRQD4gfTOK6pbKoG+/jvTPGIbRtDICwHNIfVjXJeQa3Hy9TEc7nxqbGgC74x41DCga1ER/kj+dW9DkvOkZvUK8CQ0qPhHpWVi/KPSsrbo80DOMx8Nj5zf8AKaEx2iOgPLjvo1xUvPLYD+v7v7BpZ1ji/R9Al93uJpJrkJkxxLzY8iegrF6lDJkzqMF8G907LHHgbkyd7rEu5XP1xXhNuqEcg+tV4ONby41d7yVl91VT/JEwcjPmNzTbbazZ3UcLzr2IuW5ITzqySN4DHQ9NjVPLotTiSk+S3i12LI6umdNQjU4KBd6iEpEAsgU9+1SbuN4pQjIMY89qjc3PkcoOBjBHSl48svs0E6OwkgaPMfP/AHdq9hkSSULGPM5reGeaKNUChl8AK729rAHDRRsWOSTVtTJcjbKFd1B/dQrWruCygDcn3h6Adw8TRkR87lVOSO7HSkTirVIri6SOMOEUMiynpzbHOPDuo8ac5UVdTm8OHHcC3OqzYmglOVl+cA5GQdiPrQaMksTJuhPTzxW3zSqs4ynNsB3joRU2KLmkjjVDLMqrgptynAz6+FaiUYKjzsm8krZ10ZWvbqNYYMymRenhnf8AOrnuE7d2IBVSSfSgvCfDyaZEt5dAe9OuCcfIvl570xh487KT4EGsbWZY5JGzpMbxwt92QfdcA4c5PlXJBIpwEY/SipXn+QY9Wr3s8bnG/dWdLj5LimQIpWB+MYHhUhDzjYVrJEhb4MKf0h4VItLNzuuTSE5XSJcklbI0jFdh1PdUVVZNWh5wRzRE7+tGY7SNJMzpIW8qh6kUOt23Z7jsT16jetPpsX5iLbM7qGRPC0g4vyj0rKxflHpWV6k87aFn2rX0mm6ClxBlZe0Kq6nBUlSM1QMkrSsXlLSSOSWYk5Y1evtnRpOGoUQczNcgDHoarLQuH3TlnuFhcEbo4O31qYYnKXAW9RiQdLs090eS7LR7jl/61zltYrR0mS5l5Q+cyR4XPiBkZNNc9pZQRdvNHEpHQnaucHDNzxGY/siO2upGTtFX3ocwHmp6YqxLFCKpgKbbtBjhriuzvIVtdTvLZZYuVFkJZTLno2GAHkd6Zm0zkueWTZWOc92KXNI9kypDcX+vahA6xqWNnZyfEGA6Z8fpUDS9em0rU27a+nvdGaXs1F1vJCMAgkdf+1ed1nS07ng/RtaXqMotQn2LHt7O2jQFV38t6kJDFnHIOU9/hQSHWNJacRJeLG5GRzqVB/GikM6NHzh1ZSDll6Gsr+XGqnFo0N8Z+12LvFmsrYt7hbcsUpUM7kA7Hu8fWqp1O6Mk86yLyiNjg9R4heu+N8Gi/Fmpe/6nJKGxLzlU78d31BoKi8xihm2KK3O4GediTjI8q29Nj2xTZmajLudGtvakRCdie1b4o1zuBvuO7cfWrM9nvDtt7sdVuYlBmIMMbAZjA26+BpA06L3q/SBWzzkgk/EAcHp5Vd1rY+72sUCHAijC4G+cD+NRqZv2onTY495HX3cSEKo28AK8lTkhPIu/pXPT57v7LDz2xN084jKdmwAQsBzbdw6/Su11PM99PBHblYkjDRykEB2Ocjp3bfjWdlxOi7HN6qIsULOvNIzDyrtbaeZG+9mIz4DNRhd3awWr+4uZJpQkkeCezU5+I+mB+NENTnkhtGezHPMMBRynHXfP0ql4Dv1DJ5n2R3OnpyDLMWHU+JqTbxLEnQk0Fi1W7js7V5IXlnlkxKkaEdkmcE+ePh9anpet7xcqY5CsMfPGQhHaHHSo20+EVpTbXLCYQyD5T+VLmtJya/bDlx9yfzposHMttFMUZC6gkMMEHG+RQDiPH2zaHv7E/nVvp835mKKeebcGicvyj0rK8U/CPSsr0xkC57UiqaRbF2VFWcEk9B8Jqr7DUPf5nWMkRptknGasT20DPDMY/rwP901VegukMQRwFYjZs9atYZv2hOK7kfXbsy3YilQuVOAhJC4q5/ZexvdFjZeHbexufd3FvqUIV2ZgMfFsCv12OMVUV+sF3qFrEk0Ub3EojMj7Kik9TX1BpNnHY2kackA5Y1HPBHjmA6ZApeo9wcOwhQX3D3Fs5Se5k0riCD7q4OOQlsYOQdmH5UJ1PgJY0ksbuU3TZJtpigQkdwzv35P1pk9o/B0OpqdY0sLFqiL8WDjt0Hd6+BpU4U4uuY7p+H9VPbRsv3ZuFP3L+B7x4eXWog6Voloh8J3sGlarJY8Vxl4HAQvMCR8PTy/fTXx02i8L6F2ukQohvC3KkTnlYd7eG2f20L4s09NXspLNkia5C8zRFgZAR+e3eOopA1zULl4LWwM57KxiwHOWxnffuzjA+lJ1eJThyN08ts+ALdXIml+85OzzkME36bcy+PpUQSGYmYcxeQl2A/RA26+FS7VF+/kdVdmAwc8oA3qIJuSERllBySAD1z138KrxqqHysbeAraO54jshkFkcsM75AGQPxq5Lnm7GRMrHzIVDKDttjOM1SXActweKLG9t4Wa1tZEW6dNwisSAT5ZFXiUWch9mQ5+JTms7V745VRbwOLjyDrbTrwRGO21aVEKchZ4xIc8oAOSe4jOMY33BqUNPuZLSWOTUXLNjDGPBXx6HO/kalxQpEByDzraVpAAUCj6+dKnkpB0m+Aa+kXpjkX7Yl5XUheaIZX4cDfO+Dv51g0q9wANYlwBgDsh+qB4/WicZYZ7TBJ766c2WwpqrPNFKmdygXHpmoc7mTVZORiQF7EA7kEb57gCPrnqBUpNL1GPAXWJFQMNuxUnAOSM+Y2qakTZ+Ign1rae4htoi9xPHCp3JkcKB+NU3lbfoQubPbVJobVI7i495mUfFIyhSdz3Dy2pe4g31qzB/yJ/OhXE/tO0LR0KWE66hc42SE/Cp826fhSvwfxPqfE+tyXOplFVUPZIgwAM/t9a0um6PN4yyyVJFXNOO1ossHYVleDoKyvSWjPoVvbDG0vDsaL8xnGP7pqmIrCRgTcy9mg364q8Paiwj0m2YjnAuO/8Asmqb1KVVuPiiDkLlY89D5+lPx0T/AIDprZWhleKYuF2yfKvpX2X8XxcWaArsixXVpiGeIHyGGHkaonQLeW7s53Jt3iD4aM/o57waHWup6lwrrbXek3LW7g9U3Vx4MO8VOWG5JoKL+GfW7xhyCR0ORviheraFo+qzLJfWsLXSDCS9JF9CK58O6tNqvDun6hMgWS4hDyGLYKfINiuV4Tct2adqX6l2K4AHgR39/WqbdDFGxB4jsYtEurW34ikkkjLE6ffQj7yErvhu8jHd61X3G11bX2sSS6UsSxQw/FITvI/NuR492Nu+pvtJ1WTUtfNvLKI4bVSkbTTd46k4HeaTWdmw7Ijh8hGkJwfE4766WVzVDIw2uzuFJfEhyWCkPnOc+OetFLL3o2kktnbqiRgsXIxzYqHpWnXFzqKQ5z2YBfmBAUbE/srNZ1xnh+y7DlMKfAWT9M+C+VV5JydRHJpK2XL7ForOfh261DmEs9zIVnDIMgL0A23FHtVvU0qSK7k0iGOwkODMJOSUeHwYwc+tAPZjfR2ejWmnW+nvbXKoZGjkQhm/zyM7gnv7qadSupBEZr+KZYV3B7IlQPFsA/jRZXSqrAhy+4K0fVxfRuWRgeYlQTk8mds+fSi8a88YYjGRnHhUWGa1lVJIxGFK5VhgBh1yD3j+FdLnUbWztzNcTxpGO8t19KxpRlu9SLqkq4Z1lICgHBB6mhd7rum6US9/fwRDwZhmkzi3iq91NZLHQkeOEH47onDPjGyju9aR5OHnmcSTiY4+IuzcxIp2DomTN68jpfQjJq4x4XI58Qe2C2jLxaJZtO4yBLJsh8wOpqt9a1DWeJrr33UnabblQcuEjHgBTdpnC9hOg7RFVWxnfGfrRo6XDbxmFIkVQMLW3pemYMD9K5KM9RKRW2m6I7RPcXSARIeh6nFNns0kWTWbkIByhfh9Nq01i0Z4BFEhy2wGCAP8Zol7P9OFheMq5J5PjY+NXcsNsKSEqW58lnL8o9KytlA5R6VlVSRa9q/w6LCR3TZ/3TVMXDuYJZVBEhyeY1d3tJCfZcPafL2p/wCE1UOqqkPZr8HI4xkjr/gU/FGyG6HSx0C10nhuzW1dzcXsKTyyOMA57hQe/wBHR7ebKB5AhAH7cetWD7LNXtOKdB+y9W5JL/T/AIAT8zR/onz8Kg+0TR20e/hntl/ktycKP1W71/f/ANqbDIr2MhxfcduH4f8AyKFO0PZgBcNN2hBAAxzdNum21CuJ+J7Th2wme6Uvztyx4OXZvQ9w8aQdE9oB4asbmxvDLcyQn+SQDdmJycu5J5VHcAAaRda1u+4i1gzX8gErnu+SFP1VB6AftrOyrbJlvHyja9uf/EGp3V9cIkEfUojHm8h50PjBnZ+zc8seAq42C+BrvkPILSFgtum5k5DucfpedMnAHCja9rAgWKdIFUGSYAHkA7zsN/DOevTvpNjXRO0LR4LvSnikklSEqFmZBgknuB8u/wBakcT+y1xbm64eTtI4U+9RJA0gPfkePfTndaNFwvLFYW8jmPlLrI+AzE/MfXyodacR6jbzxTyKsN3aSdmp5CEuYSfiRsbBgd1PfkirccajGytKW5hnhzV7bWtCs5kt2h1mxhMbK4ZJByjoGI8N8HqKFWXtd0eF2jv7m8LbghIOh6dKsDR9U0biBJZ9MljllhPLJhcPG2Ns5Gc71RnG3su1fS766vLMve2ruziTGW3OTzY785rly6OLH0bjvhy7VksNRgjUknsLiMxHP5b1F1fhm61e3Z9MkS4itpO0jUsrFs9VBHh3VTOm6OoZWvCvK3VGGCD50dtDHbSqLWdo37gshUfsNOji+V3/ALAcxoiE1tcGGWxuRN8ojMZ3P+O+jtvw9rd3ZiWHT4Yw36EkvxUt2uva5b9k8N/M+Pl7Q9py/wB4Gp11xVxZcALb6myDPWOFFz+ynSjP4oDcvkn2nDmvz8wj03sOzblzK4UeorWa01eBnt7rSboyY+aOPmB+ooLcXXHMp7WHW77lP6rDr4YxipUfEvtEs4MGe3uEUfzk9uC31wRQ/wAiO4YVsOBtZ1Bg86JYxZz96eZyPICpr8Njh7UQounuO1QNllA5d6Q732gcfuGgWaKMvn44bZc/QnNMPDes8Q6xKG4jVe0hQIj9mFZxnqcbfgBSpyyPuEkkO6/KPSsrxflHpWUgGwH7RgG0+3J/yx/4TVQXdtPPcrGV5423yflGPyq4PaL/AOgtvOfb+4ara2jfnneRSgHee+run5TBkwPZT6noevxahorNHNGAWA3Ug9QfI1cGua7ZcZ+z68uUkSDULBBdS27MOaNk+bHkQTg+Yqt7WMM8zsgC7bg70C1K5kN7IIgg5YmjkkUbsGGCPI8uR6E1GeMYrf8AIeNuT2gsMzzvKxLyTtnlxuM91db6N7CERZHbvgysu+PAA+VcYQpvooyAAX3VRkUW9ykudT7YhRFGcjKggnrjB/bWeozyTpFrdGEQ9wLwDret9m4WW2siQ5mkACk+K9ebFXPpkVpwbNpeipCzJf8AMpvMDLzLvhvUdPQ1B9lXE0ur6bPY6g0fvtoQQEUKDG3y4A6Y3H0pk4p0iPWtIkt2XMi/eQN0KSAHBB7upH1olDbKpC3O+x7r+mWuoW/LcEI6/FG52Kt3Uu6O0do0mj6vaxdlJnlYjIl9P8bVD4a1TW72xa2vHivFjbs5lkTllX9x29PWovGKXWn2Tx3sS3Fmg5obhTiSLwqzGD9rYt8BIcFe5Xp1ThbUnguM5ZH+JJB+qw8KOaTxHFcsllqsR0/U88j28wwrt/Vt0YelI3B3GpigRLsv2YwTKu5Gf1vGrEMkGo2hW5SOe3lXIZfDx9aXODXc5OwLrfAGl6nM9xFm2nYHdRld/KlK+9lF5OwENxbcv65LBqsy2cWFmO0mknij2DkZYDz8fWpkE0c8SywuHRhlWB61CyTSJpFN3Psu4h08LLpWoQTsowYmYrn6nNQ0kv8AS7tINe057OTHwyEgo/oRsatziMTCwaS2luIJIzzLJEObfwZd8qe+h9rdfbenG14g04KzbNjDA+Y7waYs0qtkOKFKw1y3MiwoedtgMDYbUXjdLg8j93dioOp+zq6tGe40W7D43WKUYb6NS7FqU2nzvBqMbRTRnldW7qcnGfYBpruHLu2tILjEqKBn5sdK1ieBtRCwOrBYxsPWhc2sW98RGPvD3ZGKlaUYze/AhVuzGR4b104tI5OxrX5R6VlYueUbd1ZVTk4F8dMFgtGYZHvBOP8AVNV9eXDF35kwjd4p+9oBxaWhJ6T/APKaRpwsiYGNxV3Te1gS7kGFyisVX4WPUUq27+8ajJGOs0rFgvRVGcgetOUUIWJkG5NBZtBkhEZ09kDh353c4yGxv9MVGrxSyQqIzBNQnyAzGlpercujNCknLhPmxnDEeJxmnvXtESzSz1DTr33rRtQRTBcqgzFLn5JPDO+PMEeqfcD3eyvLSUhzbsEVj137/wAqZfY/xBGt9LwpqyibS9UOER+kcvdjwzgfUUmLeJJoOXrshWer3nDXE1hq1sWAEnZyx/oyRk7jP5V9Jabf2+qWEF7ZuHhnQOpG/wBPWvn32kaPLw1rMMMsXaadM4eGVjuuOqnzHjT/AOyvVo7eQ6SZA0M69rA3cH/SUeGRg/jXZYqa3IiPHDDl9ajReJ47xB/JbxuSde4Z6H6H86ncX6Omr2SwyQB4h865PxDwOO6iesWC6jamEkLzD4T4Gh2ra5HoHCs+o6sxPuycreLP0A+pxSlKqZNWVHw7PFwz7QYtFYrc6fqBETQuATGGO34H9hNW0dAn08l9FmPZ/pW0x+E/2T3V8xz6pNrHEjX07FJJ5c4BxyDOwHpV7cAcc3eo6pHo+qlXkeItFOBgkjqp8TTJKUlvRHCdDC14wxHMkltOoIeN8kH0PQignBfEkdvrd3oV3II0Zy9qX6dd1/hT7dW0V1AYpkDK3j1FVtxhwa45pUJaMN91Omzxb95/fURkpKmc19FlTMwiPIDzEYBxnFD9QtLfULVre65hzDaRNmQ9xGKqbTPajqfDUrabxFaNfLESqTRtiTy5s7H1p34c9oXDnFMotoJjbXzbLDcDlLeh6GgcHELuD9G4yutD1uTh3ih+1EbBYb/GNj8vP5EfpDv6gU46hoOk6whkubWGUuoxKvzY9RS1xxw8dQhjvVjBubUYJx/OR46eo60q6Nrd5w6y+6SO9tjLW8hJUeOPD6UxY3PmPcBunTH6PgPQIY3WG2dWb/3O0YsvpvS9dcPJoOqYjuZJkmQFQ4GVwfHv/CnDh3iKw1+17azkw67SRP8AMh9P30K4u/pO22O0f76XuldMKl3OS/KPSsrFPwj0rKgADe0KPtLK0XBI7cdP7JpSjt4ljxkZO3UVaF/ZwX0Dw3USSxv8yuMg0vvwtpysRFZQptsFXFPx5tioFqxJkTss7jl9aA3OqNaXjB94sbnuB8KtE8L2h620f4V4eFbBtzZwsc960zzP9HbUUvrN6t8xAIIIySPHzoZYrImqWjWzMsqzoUKnBB5hV8jhKwH/AMGH+4K9HCdgDn3GAEbg8nfS5Ztyqgk64DPtC4ah4k4aktZWVblF7SGQtuknmfA1SfDWpXej3XuUqMl1ayZQnqjg/l/Gra+wUIxhj4/Gf41wPCtiZDI1nCXJzzFck+ppUHtTCckx+0jUI9R0y2vAVXtYwxXPQ94pG9t+n6hqXCAXTB2iQXCzXEaH4mQA7+eCVP0r1NAijQKkZVR3KxA/OvToUZVlIbDDBHMdx+NDXJO4oDStMk1EsLeTE67pnbJpk4Z1o2XE2kzakWgFtcAStnGx2J9OlWkvCenpgpZQKR0ISsk4R02ViZLGFiepZASacsiSaBbTLLgnhniSWGRXjcZVlOQRWTRxzRPHJysrjBGe6q+g0NbeJYoFaONflVHIA+ma6fZL/rSf7Rv41X20FuQL4x4O7WVG5Q7Icow6Oo7j51UnFGkHSb7tI2aKVW5gVPQjoR4EVdraMW2cuw7sudv21Hl4YtJv521jf+0M1YWRbaYHydvY9xXNxRw5LDqUyy39g6xu7dXQj4WI8diM+IrfiTgdby5N7o3IGcntrZnIBPivh6VHtOGrazLNaW6wMwwxh+DPripP2VIOjyg+PaN/GlpuPKCtMS7jS9Q0ycxRLLbyp+scN+PeP4miug3+o38pj1GZpewAWPnALAeBPfR2XRRNymcNIV+UuxOP21KsdJitm5o4lUnqQNzTZZVJcoGq7EhUPKPSsqaI9vlrKSdZ/9k="/>
          <p:cNvSpPr>
            <a:spLocks noChangeAspect="1" noChangeArrowheads="1"/>
          </p:cNvSpPr>
          <p:nvPr/>
        </p:nvSpPr>
        <p:spPr bwMode="auto">
          <a:xfrm>
            <a:off x="0" y="-798513"/>
            <a:ext cx="1647825" cy="1638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8" name="AutoShape 22" descr="data:image/jpeg;base64,/9j/4AAQSkZJRgABAQAAAQABAAD/2wBDAAkGBwgHBgkIBwgKCgkLDRYPDQwMDRsUFRAWIB0iIiAdHx8kKDQsJCYxJx8fLT0tMTU3Ojo6Iys/RD84QzQ5Ojf/2wBDAQoKCg0MDRoPDxo3JR8lNzc3Nzc3Nzc3Nzc3Nzc3Nzc3Nzc3Nzc3Nzc3Nzc3Nzc3Nzc3Nzc3Nzc3Nzc3Nzc3Nzf/wAARCACgAKIDASIAAhEBAxEB/8QAHAAAAgIDAQEAAAAAAAAAAAAABQYEBwACAwEI/8QASRAAAgEDAgMFBQQFBwoHAAAAAQIDAAQRBSEGEjETQVFhcQcUIjKBFSORsUJSocHRJDM1Y3KS8FNic4KTorLC4fEWJTRDRIOE/8QAGgEAAgMBAQAAAAAAAAAAAAAAAgMBBAUABv/EACkRAAICAQMCBgIDAQAAAAAAAAABAhEDBBIhBTETFCIyQVFSkSNhcaH/2gAMAwEAAhEDEQA/AGf2h6hd2GjwyWdxJC7S4ZkOCRgnGaSLHV9XnQCTVb3ff+eNOHtIj7bToIywVTOST/qmq9tkaLmEbZWKNnkfwUdf4eppWZyU1Rq9OxYZYW8iT5+RhF5ftyj7Tvj/APoavLi+1ONfu9SvQfO4ag9vdTR2kbH7yR5W+Jfl5dsft6V3jvSzO05yAjcqL1dgpwB9cUG6X2WvCwSXEUSEvtYYbandZ/0xrwahrKvhtSvP9sa0tJjKQuGGFwebqfOpamM200rMDGifCQfmY7AenU+imo3y+yfAwVdIiPfa0X+HWL307Y1n2hrij+lb1v8A7jXiyOfh3zuckYH0rwrJO7gTIqJyDoN2Y957tgaFzkF5bTpXtX6OZ1nWg+G1K8x3/fN0rU6zrHKSNVuxvsDMelbyRKI515nZlkPKV3AUdc74qIYpA5UqcqO8dR0z+NKnkyfY3Hp9LXtR0+3dbCnn1K9cZ2CzGtxxFqYX47zUeYnc9uTtW9vH8OXUH0Fdlse0VnSPlPdk9KW80l3Y3ymn/Bf8NftnVGwU1HUO/rM2Kh3Gva0oAi1O+DA7/eGj2kRokQWcc5yeZtxW89jFK57ExknYNSZaySfcHy2n/BfoU5OJteQ/0teZ/wBKa8TifXO7V73/AGpqbxDpcscfaiLHL8xH7qiaNpsVwxaSRlC9F5c06OobjdsX5PFutRX6PV4k1oDLateb/wBaa7LxFrLPgateE46doaOpw3AwXlRj3knbNSYNGjizy2hbxwM1HmJ/DYfltP8Agv0L8Gs6/K39JXmB4zGmbgzVtRfVZYby8mmiMWQJH5sHPUVtHaxBuU2r+GMV5YBYdbAjj5B2XTHnT9PllLIkynr8OGOCTjEfRcbVlQlY8o9Kyta0eaA3Hydpa2qfrS/8ppNsLCZhdrHJAO0iEeJpOXHxK223+b+2nbjcc0VmP64/8BpftbXTBFKbiORmblCkHBAB3x03rN1OXZkSPQdNipaeV/YOsLCe3gMUc9iZQSwbtzjOMDbHQZJrr9kKumxW7S2juknMZDMfiJx127sUZjTRYgwRLjfcbjrmo10NOkb4Fu1blbGCoUHu/fSFmvktRwq3SZGnmeG4WNIIljlXHOrYTYH9gJJriXmvQ8VtLbdkyMFxNup+EKTttspH+s3jW1ymkS8i3aXAZVUExNjPicHO/So8EmmW0i9mtyygLzsMc2cNkDYd5X8NqLxSVpU3fJkmlXy20ltJc2eJHDvJ25y3iPQ9K5pp9xachSeyPLJz4M/VgPhJ23xk1190sbmRpSszZHeeUA47gPOp8dno0UjAxzsvMMfFnAwP35oXOx3gqKqmD4mazgFuYo7nH3snJJzdpg5IIx3nl/CusE15KilFhEsixtJzvjAUb7Y/Scs29EALA8yXSF7YqMKqYOe/fbH/AFqNnSlzFFHKqjmIG2Pm2zny/bUeJXcW8Cb7G1hp0kiyNdBCztzAo3MPLFea3qNvpkMccbI0iyKXjH6pODUTWdcXTdOUWZd2JwXIGI1z06dcdKQJ9SZ7RUkOWCMjN+tvlT+f40iGGWWW59hebVLGtiHbWNaglntbbTpCFnkCSMOoBxkfhTHDA0ih4eVEY/CD3KOlVBYy8mp255iFEozvvjG9Xcwit0EcZPIgAG3hSdZijjSijtLmlltsEajD2kMkcgznYUtJZ3cMpWCAqpb5jTm0glJUqD51HeAP+mB+NVsWTYqNBS+wRbxSxFecylf0t6KQzhh88ikd2SDXQWRQD4gfTOK6pbKoG+/jvTPGIbRtDICwHNIfVjXJeQa3Hy9TEc7nxqbGgC74x41DCga1ER/kj+dW9DkvOkZvUK8CQ0qPhHpWVi/KPSsrbo80DOMx8Nj5zf8AKaEx2iOgPLjvo1xUvPLYD+v7v7BpZ1ji/R9Al93uJpJrkJkxxLzY8iegrF6lDJkzqMF8G907LHHgbkyd7rEu5XP1xXhNuqEcg+tV4ONby41d7yVl91VT/JEwcjPmNzTbbazZ3UcLzr2IuW5ITzqySN4DHQ9NjVPLotTiSk+S3i12LI6umdNQjU4KBd6iEpEAsgU9+1SbuN4pQjIMY89qjc3PkcoOBjBHSl48svs0E6OwkgaPMfP/AHdq9hkSSULGPM5reGeaKNUChl8AK729rAHDRRsWOSTVtTJcjbKFd1B/dQrWruCygDcn3h6Adw8TRkR87lVOSO7HSkTirVIri6SOMOEUMiynpzbHOPDuo8ac5UVdTm8OHHcC3OqzYmglOVl+cA5GQdiPrQaMksTJuhPTzxW3zSqs4ynNsB3joRU2KLmkjjVDLMqrgptynAz6+FaiUYKjzsm8krZ10ZWvbqNYYMymRenhnf8AOrnuE7d2IBVSSfSgvCfDyaZEt5dAe9OuCcfIvl570xh487KT4EGsbWZY5JGzpMbxwt92QfdcA4c5PlXJBIpwEY/SipXn+QY9Wr3s8bnG/dWdLj5LimQIpWB+MYHhUhDzjYVrJEhb4MKf0h4VItLNzuuTSE5XSJcklbI0jFdh1PdUVVZNWh5wRzRE7+tGY7SNJMzpIW8qh6kUOt23Z7jsT16jetPpsX5iLbM7qGRPC0g4vyj0rKxflHpWV6k87aFn2rX0mm6ClxBlZe0Kq6nBUlSM1QMkrSsXlLSSOSWYk5Y1evtnRpOGoUQczNcgDHoarLQuH3TlnuFhcEbo4O31qYYnKXAW9RiQdLs090eS7LR7jl/61zltYrR0mS5l5Q+cyR4XPiBkZNNc9pZQRdvNHEpHQnaucHDNzxGY/siO2upGTtFX3ocwHmp6YqxLFCKpgKbbtBjhriuzvIVtdTvLZZYuVFkJZTLno2GAHkd6Zm0zkueWTZWOc92KXNI9kypDcX+vahA6xqWNnZyfEGA6Z8fpUDS9em0rU27a+nvdGaXs1F1vJCMAgkdf+1ed1nS07ng/RtaXqMotQn2LHt7O2jQFV38t6kJDFnHIOU9/hQSHWNJacRJeLG5GRzqVB/GikM6NHzh1ZSDll6Gsr+XGqnFo0N8Z+12LvFmsrYt7hbcsUpUM7kA7Hu8fWqp1O6Mk86yLyiNjg9R4heu+N8Gi/Fmpe/6nJKGxLzlU78d31BoKi8xihm2KK3O4GediTjI8q29Nj2xTZmajLudGtvakRCdie1b4o1zuBvuO7cfWrM9nvDtt7sdVuYlBmIMMbAZjA26+BpA06L3q/SBWzzkgk/EAcHp5Vd1rY+72sUCHAijC4G+cD+NRqZv2onTY495HX3cSEKo28AK8lTkhPIu/pXPT57v7LDz2xN084jKdmwAQsBzbdw6/Su11PM99PBHblYkjDRykEB2Ocjp3bfjWdlxOi7HN6qIsULOvNIzDyrtbaeZG+9mIz4DNRhd3awWr+4uZJpQkkeCezU5+I+mB+NENTnkhtGezHPMMBRynHXfP0ql4Dv1DJ5n2R3OnpyDLMWHU+JqTbxLEnQk0Fi1W7js7V5IXlnlkxKkaEdkmcE+ePh9anpet7xcqY5CsMfPGQhHaHHSo20+EVpTbXLCYQyD5T+VLmtJya/bDlx9yfzposHMttFMUZC6gkMMEHG+RQDiPH2zaHv7E/nVvp835mKKeebcGicvyj0rK8U/CPSsr0xkC57UiqaRbF2VFWcEk9B8Jqr7DUPf5nWMkRptknGasT20DPDMY/rwP901VegukMQRwFYjZs9atYZv2hOK7kfXbsy3YilQuVOAhJC4q5/ZexvdFjZeHbexufd3FvqUIV2ZgMfFsCv12OMVUV+sF3qFrEk0Ub3EojMj7Kik9TX1BpNnHY2kackA5Y1HPBHjmA6ZApeo9wcOwhQX3D3Fs5Se5k0riCD7q4OOQlsYOQdmH5UJ1PgJY0ksbuU3TZJtpigQkdwzv35P1pk9o/B0OpqdY0sLFqiL8WDjt0Hd6+BpU4U4uuY7p+H9VPbRsv3ZuFP3L+B7x4eXWog6Voloh8J3sGlarJY8Vxl4HAQvMCR8PTy/fTXx02i8L6F2ukQohvC3KkTnlYd7eG2f20L4s09NXspLNkia5C8zRFgZAR+e3eOopA1zULl4LWwM57KxiwHOWxnffuzjA+lJ1eJThyN08ts+ALdXIml+85OzzkME36bcy+PpUQSGYmYcxeQl2A/RA26+FS7VF+/kdVdmAwc8oA3qIJuSERllBySAD1z138KrxqqHysbeAraO54jshkFkcsM75AGQPxq5Lnm7GRMrHzIVDKDttjOM1SXActweKLG9t4Wa1tZEW6dNwisSAT5ZFXiUWch9mQ5+JTms7V745VRbwOLjyDrbTrwRGO21aVEKchZ4xIc8oAOSe4jOMY33BqUNPuZLSWOTUXLNjDGPBXx6HO/kalxQpEByDzraVpAAUCj6+dKnkpB0m+Aa+kXpjkX7Yl5XUheaIZX4cDfO+Dv51g0q9wANYlwBgDsh+qB4/WicZYZ7TBJ766c2WwpqrPNFKmdygXHpmoc7mTVZORiQF7EA7kEb57gCPrnqBUpNL1GPAXWJFQMNuxUnAOSM+Y2qakTZ+Ign1rae4htoi9xPHCp3JkcKB+NU3lbfoQubPbVJobVI7i495mUfFIyhSdz3Dy2pe4g31qzB/yJ/OhXE/tO0LR0KWE66hc42SE/Cp826fhSvwfxPqfE+tyXOplFVUPZIgwAM/t9a0um6PN4yyyVJFXNOO1ossHYVleDoKyvSWjPoVvbDG0vDsaL8xnGP7pqmIrCRgTcy9mg364q8Paiwj0m2YjnAuO/8Asmqb1KVVuPiiDkLlY89D5+lPx0T/AIDprZWhleKYuF2yfKvpX2X8XxcWaArsixXVpiGeIHyGGHkaonQLeW7s53Jt3iD4aM/o57waHWup6lwrrbXek3LW7g9U3Vx4MO8VOWG5JoKL+GfW7xhyCR0ORviheraFo+qzLJfWsLXSDCS9JF9CK58O6tNqvDun6hMgWS4hDyGLYKfINiuV4Tct2adqX6l2K4AHgR39/WqbdDFGxB4jsYtEurW34ikkkjLE6ffQj7yErvhu8jHd61X3G11bX2sSS6UsSxQw/FITvI/NuR492Nu+pvtJ1WTUtfNvLKI4bVSkbTTd46k4HeaTWdmw7Ijh8hGkJwfE4766WVzVDIw2uzuFJfEhyWCkPnOc+OetFLL3o2kktnbqiRgsXIxzYqHpWnXFzqKQ5z2YBfmBAUbE/srNZ1xnh+y7DlMKfAWT9M+C+VV5JydRHJpK2XL7ForOfh261DmEs9zIVnDIMgL0A23FHtVvU0qSK7k0iGOwkODMJOSUeHwYwc+tAPZjfR2ejWmnW+nvbXKoZGjkQhm/zyM7gnv7qadSupBEZr+KZYV3B7IlQPFsA/jRZXSqrAhy+4K0fVxfRuWRgeYlQTk8mds+fSi8a88YYjGRnHhUWGa1lVJIxGFK5VhgBh1yD3j+FdLnUbWztzNcTxpGO8t19KxpRlu9SLqkq4Z1lICgHBB6mhd7rum6US9/fwRDwZhmkzi3iq91NZLHQkeOEH47onDPjGyju9aR5OHnmcSTiY4+IuzcxIp2DomTN68jpfQjJq4x4XI58Qe2C2jLxaJZtO4yBLJsh8wOpqt9a1DWeJrr33UnabblQcuEjHgBTdpnC9hOg7RFVWxnfGfrRo6XDbxmFIkVQMLW3pemYMD9K5KM9RKRW2m6I7RPcXSARIeh6nFNns0kWTWbkIByhfh9Nq01i0Z4BFEhy2wGCAP8Zol7P9OFheMq5J5PjY+NXcsNsKSEqW58lnL8o9KytlA5R6VlVSRa9q/w6LCR3TZ/3TVMXDuYJZVBEhyeY1d3tJCfZcPafL2p/wCE1UOqqkPZr8HI4xkjr/gU/FGyG6HSx0C10nhuzW1dzcXsKTyyOMA57hQe/wBHR7ebKB5AhAH7cetWD7LNXtOKdB+y9W5JL/T/AIAT8zR/onz8Kg+0TR20e/hntl/ktycKP1W71/f/ANqbDIr2MhxfcduH4f8AyKFO0PZgBcNN2hBAAxzdNum21CuJ+J7Th2wme6Uvztyx4OXZvQ9w8aQdE9oB4asbmxvDLcyQn+SQDdmJycu5J5VHcAAaRda1u+4i1gzX8gErnu+SFP1VB6AftrOyrbJlvHyja9uf/EGp3V9cIkEfUojHm8h50PjBnZ+zc8seAq42C+BrvkPILSFgtum5k5DucfpedMnAHCja9rAgWKdIFUGSYAHkA7zsN/DOevTvpNjXRO0LR4LvSnikklSEqFmZBgknuB8u/wBakcT+y1xbm64eTtI4U+9RJA0gPfkePfTndaNFwvLFYW8jmPlLrI+AzE/MfXyodacR6jbzxTyKsN3aSdmp5CEuYSfiRsbBgd1PfkirccajGytKW5hnhzV7bWtCs5kt2h1mxhMbK4ZJByjoGI8N8HqKFWXtd0eF2jv7m8LbghIOh6dKsDR9U0biBJZ9MljllhPLJhcPG2Ns5Gc71RnG3su1fS766vLMve2ruziTGW3OTzY785rly6OLH0bjvhy7VksNRgjUknsLiMxHP5b1F1fhm61e3Z9MkS4itpO0jUsrFs9VBHh3VTOm6OoZWvCvK3VGGCD50dtDHbSqLWdo37gshUfsNOji+V3/ALAcxoiE1tcGGWxuRN8ojMZ3P+O+jtvw9rd3ZiWHT4Yw36EkvxUt2uva5b9k8N/M+Pl7Q9py/wB4Gp11xVxZcALb6myDPWOFFz+ynSjP4oDcvkn2nDmvz8wj03sOzblzK4UeorWa01eBnt7rSboyY+aOPmB+ooLcXXHMp7WHW77lP6rDr4YxipUfEvtEs4MGe3uEUfzk9uC31wRQ/wAiO4YVsOBtZ1Bg86JYxZz96eZyPICpr8Njh7UQounuO1QNllA5d6Q732gcfuGgWaKMvn44bZc/QnNMPDes8Q6xKG4jVe0hQIj9mFZxnqcbfgBSpyyPuEkkO6/KPSsrxflHpWUgGwH7RgG0+3J/yx/4TVQXdtPPcrGV5423yflGPyq4PaL/AOgtvOfb+4ara2jfnneRSgHee+run5TBkwPZT6noevxahorNHNGAWA3Ug9QfI1cGua7ZcZ+z68uUkSDULBBdS27MOaNk+bHkQTg+Yqt7WMM8zsgC7bg70C1K5kN7IIgg5YmjkkUbsGGCPI8uR6E1GeMYrf8AIeNuT2gsMzzvKxLyTtnlxuM91db6N7CERZHbvgysu+PAA+VcYQpvooyAAX3VRkUW9ykudT7YhRFGcjKggnrjB/bWeozyTpFrdGEQ9wLwDret9m4WW2siQ5mkACk+K9ebFXPpkVpwbNpeipCzJf8AMpvMDLzLvhvUdPQ1B9lXE0ur6bPY6g0fvtoQQEUKDG3y4A6Y3H0pk4p0iPWtIkt2XMi/eQN0KSAHBB7upH1olDbKpC3O+x7r+mWuoW/LcEI6/FG52Kt3Uu6O0do0mj6vaxdlJnlYjIl9P8bVD4a1TW72xa2vHivFjbs5lkTllX9x29PWovGKXWn2Tx3sS3Fmg5obhTiSLwqzGD9rYt8BIcFe5Xp1ThbUnguM5ZH+JJB+qw8KOaTxHFcsllqsR0/U88j28wwrt/Vt0YelI3B3GpigRLsv2YwTKu5Gf1vGrEMkGo2hW5SOe3lXIZfDx9aXODXc5OwLrfAGl6nM9xFm2nYHdRld/KlK+9lF5OwENxbcv65LBqsy2cWFmO0mknij2DkZYDz8fWpkE0c8SywuHRhlWB61CyTSJpFN3Psu4h08LLpWoQTsowYmYrn6nNQ0kv8AS7tINe057OTHwyEgo/oRsatziMTCwaS2luIJIzzLJEObfwZd8qe+h9rdfbenG14g04KzbNjDA+Y7waYs0qtkOKFKw1y3MiwoedtgMDYbUXjdLg8j93dioOp+zq6tGe40W7D43WKUYb6NS7FqU2nzvBqMbRTRnldW7qcnGfYBpruHLu2tILjEqKBn5sdK1ieBtRCwOrBYxsPWhc2sW98RGPvD3ZGKlaUYze/AhVuzGR4b104tI5OxrX5R6VlYueUbd1ZVTk4F8dMFgtGYZHvBOP8AVNV9eXDF35kwjd4p+9oBxaWhJ6T/APKaRpwsiYGNxV3Te1gS7kGFyisVX4WPUUq27+8ajJGOs0rFgvRVGcgetOUUIWJkG5NBZtBkhEZ09kDh353c4yGxv9MVGrxSyQqIzBNQnyAzGlpercujNCknLhPmxnDEeJxmnvXtESzSz1DTr33rRtQRTBcqgzFLn5JPDO+PMEeqfcD3eyvLSUhzbsEVj137/wAqZfY/xBGt9LwpqyibS9UOER+kcvdjwzgfUUmLeJJoOXrshWer3nDXE1hq1sWAEnZyx/oyRk7jP5V9Jabf2+qWEF7ZuHhnQOpG/wBPWvn32kaPLw1rMMMsXaadM4eGVjuuOqnzHjT/AOyvVo7eQ6SZA0M69rA3cH/SUeGRg/jXZYqa3IiPHDDl9ajReJ47xB/JbxuSde4Z6H6H86ncX6Omr2SwyQB4h865PxDwOO6iesWC6jamEkLzD4T4Gh2ra5HoHCs+o6sxPuycreLP0A+pxSlKqZNWVHw7PFwz7QYtFYrc6fqBETQuATGGO34H9hNW0dAn08l9FmPZ/pW0x+E/2T3V8xz6pNrHEjX07FJJ5c4BxyDOwHpV7cAcc3eo6pHo+qlXkeItFOBgkjqp8TTJKUlvRHCdDC14wxHMkltOoIeN8kH0PQignBfEkdvrd3oV3II0Zy9qX6dd1/hT7dW0V1AYpkDK3j1FVtxhwa45pUJaMN91Omzxb95/fURkpKmc19FlTMwiPIDzEYBxnFD9QtLfULVre65hzDaRNmQ9xGKqbTPajqfDUrabxFaNfLESqTRtiTy5s7H1p34c9oXDnFMotoJjbXzbLDcDlLeh6GgcHELuD9G4yutD1uTh3ih+1EbBYb/GNj8vP5EfpDv6gU46hoOk6whkubWGUuoxKvzY9RS1xxw8dQhjvVjBubUYJx/OR46eo60q6Nrd5w6y+6SO9tjLW8hJUeOPD6UxY3PmPcBunTH6PgPQIY3WG2dWb/3O0YsvpvS9dcPJoOqYjuZJkmQFQ4GVwfHv/CnDh3iKw1+17azkw67SRP8AMh9P30K4u/pO22O0f76XuldMKl3OS/KPSsrFPwj0rKgADe0KPtLK0XBI7cdP7JpSjt4ljxkZO3UVaF/ZwX0Dw3USSxv8yuMg0vvwtpysRFZQptsFXFPx5tioFqxJkTss7jl9aA3OqNaXjB94sbnuB8KtE8L2h620f4V4eFbBtzZwsc960zzP9HbUUvrN6t8xAIIIySPHzoZYrImqWjWzMsqzoUKnBB5hV8jhKwH/AMGH+4K9HCdgDn3GAEbg8nfS5Ztyqgk64DPtC4ah4k4aktZWVblF7SGQtuknmfA1SfDWpXej3XuUqMl1ayZQnqjg/l/Gra+wUIxhj4/Gf41wPCtiZDI1nCXJzzFck+ppUHtTCckx+0jUI9R0y2vAVXtYwxXPQ94pG9t+n6hqXCAXTB2iQXCzXEaH4mQA7+eCVP0r1NAijQKkZVR3KxA/OvToUZVlIbDDBHMdx+NDXJO4oDStMk1EsLeTE67pnbJpk4Z1o2XE2kzakWgFtcAStnGx2J9OlWkvCenpgpZQKR0ISsk4R02ViZLGFiepZASacsiSaBbTLLgnhniSWGRXjcZVlOQRWTRxzRPHJysrjBGe6q+g0NbeJYoFaONflVHIA+ma6fZL/rSf7Rv41X20FuQL4x4O7WVG5Q7Icow6Oo7j51UnFGkHSb7tI2aKVW5gVPQjoR4EVdraMW2cuw7sudv21Hl4YtJv521jf+0M1YWRbaYHydvY9xXNxRw5LDqUyy39g6xu7dXQj4WI8diM+IrfiTgdby5N7o3IGcntrZnIBPivh6VHtOGrazLNaW6wMwwxh+DPripP2VIOjyg+PaN/GlpuPKCtMS7jS9Q0ycxRLLbyp+scN+PeP4miug3+o38pj1GZpewAWPnALAeBPfR2XRRNymcNIV+UuxOP21KsdJitm5o4lUnqQNzTZZVJcoGq7EhUPKPSsqaI9vlrKSdZ/9k="/>
          <p:cNvSpPr>
            <a:spLocks noChangeAspect="1" noChangeArrowheads="1"/>
          </p:cNvSpPr>
          <p:nvPr/>
        </p:nvSpPr>
        <p:spPr bwMode="auto">
          <a:xfrm>
            <a:off x="0" y="-798513"/>
            <a:ext cx="1647825" cy="1638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20" name="AutoShape 24" descr="data:image/jpeg;base64,/9j/4AAQSkZJRgABAQAAAQABAAD/2wBDAAkGBwgHBgkIBwgKCgkLDRYPDQwMDRsUFRAWIB0iIiAdHx8kKDQsJCYxJx8fLT0tMTU3Ojo6Iys/RD84QzQ5Ojf/2wBDAQoKCg0MDRoPDxo3JR8lNzc3Nzc3Nzc3Nzc3Nzc3Nzc3Nzc3Nzc3Nzc3Nzc3Nzc3Nzc3Nzc3Nzc3Nzc3Nzc3Nzf/wAARCACLALoDASIAAhEBAxEB/8QAHAABAAEFAQEAAAAAAAAAAAAAAAUBAgQGBwMI/8QANRAAAgEDAQYEAwcEAwAAAAAAAAECAwQRBQYSITFBURNhcdEiIzIHFEJScpGxM6HB0jSBgv/EABkBAQEBAQEBAAAAAAAAAAAAAAABAgUEA//EAB0RAQADAAIDAQAAAAAAAAAAAAABAhEDBBIiMSH/2gAMAwEAAhEDEQA/AO4gAAAeVxXhb0Z1qslGEE3JvoiTORo9G+INC1Lau8uauLGX3ei3iMmlmXmZ+gbVb1VWmrSgqmcRrLG6/XseSvd4bX8Il6bdXkivljbwWxkpRTi00+TRcex5gAAAAAAAAAAAAAAAAAAAAAAAAhtsKVats1fwtoylU8LKjFZbSfFL/rJMlGsmbR5RMLE5MS4Xa3suEZZ4dOxJU5KryWfQ23a/YqGoOV7pO7Ru0sypfTGr7M59SrVrK5nbXsZUKlN4nCSw0+xwex1Lccu1w9ivJDcdF2hutK3aVVOvavju73GK8vY3uwv7bULdV7WqqkHzw+KfZrocnpXlOtCG7BRkueDNs7u50248Wzn4dT8S44a7NdTXW71+L15P2Hz5+pXk9qfkurAgtC2jttTSpTSo3WONNvhL0f8AgnMnbpyV5I8qy5VqWpOWVABtkAAAAAAAAAAAAAAAAAAAAAUwQm02zFjr9u1Xj4dzFYp3EF8UfJ915fwTgJasWjJWtprOw4Zqumahs9eKhfU/hb+XVXGFReXtzPalqMObWE2kox4vL4JLu2/5OxajYW2pWsrW9oxrUZc4y6Puuz8zn1bZCvoWs29zRzc6dCpvqUlmdOXTex05cTl8/R22x8dHi7vr7fWyWWyFio0qt3406qSe54rik/8AzjP7knK8uNPrKneU4ytW1GFxDLw2+Cmnlp+fJ+TaR52WqKUUpNMk/EhOk23mLWGjocfHSkZWHgva152z0pzjUipQacWspouI+PyP+LSjCPNxxzMq3rwrLhwa5xfQ+msPYAFAAAAAAAAAAAAAAAAAAAAAAKNZTTWfIqAILUtFeXWsFuy5unng/QioajUjVjTnJxcecXwNywResaNR1GO8sQrr6Zpf2ZnF14Wt5Govj4p9TL3YyalCTUujRqk5XWmV/BuoNY5S6S9CYsr+M4rE1+4iVlMUbvjuV1h9JdGZWSPi4VYtMrCrO34cZ0+2ctehdRIAspVYVY5hLJeVAAAAAAAAAAAAAAAAAAAAAAAAGPeWdC9oulc01OL5Z5p90zUdS0u50qr4tNupbZ+rrHyZuxSUVJNSSafNMkwutQsNUzhSkiboV4VI5TyRms7Pyg5XGmx85Uf9fYjLK/lTnuTymuDi+jM/F+tp3XCXiUXh/wAmVQuVUahP4Z9uj9CKt7yNRJIy2o1Irhx7lTEkgYNK6lSe7Wy4fn6r1M2MlKKaaafVGkVAAAAAAAAAAAAAAAAAAAAAAAAIjWNDoagnUj8q5S4VIr6vUlwwOeynd6Xc+Ddw3JLk+kl3RM2WoqSW8zYL2xt76g6NzBTi+XdPun0NL1TSrvRajq0pOtact/rH19zOY1utmhUjUj14l8JVLd5pvMXzi+Rren6lGWFnPfiTtG4hUSJpiVt68Ky+FtNc4vmj2IlwTanTbjJcmmZFvfZe5XW7L83R+xqJRnApkqVAAAAAAAAAAAAAAAAAAAAAALZRUotSSaaw01zLgBp+tbMSpN3WlJ4zvTof6+xFafqUqbUJtqSeGmsHRSC17ZyhqWa9BqhdpfWuU/1e5mYaiXhaX0aiWWZr3KkePY0qVW60u5+73sJQlH9peafVE1Y6nFqKyZ0TlC4nbcH8dL8vVehJUa0K0d6nJNdfI1vVdastL02pfXtRQowXPu+yOT2X2la3qu1+n0NLUbezrXEKaouKbnFy45foaiTH0ACiKmmQAAAAAAAAAAAAAAAAAAAAAAAGHqWnWuo27o3VJTX4X1i+6Zo+qaLe6JN1IN17RP8AqRXGH6l/nkdELZRUk00mmsNNEmNWJx8z/ajrtW7vKOmQqtW9GKnNb3CUmbN9iOxlWvew2l1ChOnb0cq0jNY8ST5zWei5JnTamwOy9XVJajW0a3q3DefmJygn33W8f2NlhFQioxioxSwklhJCI/CZXLkACoAAAAAAAAAAAAAAAAAAAAAAAAAAAAAAAA//2Q=="/>
          <p:cNvSpPr>
            <a:spLocks noChangeAspect="1" noChangeArrowheads="1"/>
          </p:cNvSpPr>
          <p:nvPr/>
        </p:nvSpPr>
        <p:spPr bwMode="auto">
          <a:xfrm>
            <a:off x="0" y="-608013"/>
            <a:ext cx="1657350" cy="1247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22" name="AutoShape 26" descr="data:image/jpeg;base64,/9j/4AAQSkZJRgABAQAAAQABAAD/2wBDAAkGBwgHBgkIBwgKCgkLDRYPDQwMDRsUFRAWIB0iIiAdHx8kKDQsJCYxJx8fLT0tMTU3Ojo6Iys/RD84QzQ5Ojf/2wBDAQoKCg0MDRoPDxo3JR8lNzc3Nzc3Nzc3Nzc3Nzc3Nzc3Nzc3Nzc3Nzc3Nzc3Nzc3Nzc3Nzc3Nzc3Nzc3Nzc3Nzf/wAARCACLALoDASIAAhEBAxEB/8QAGwABAAIDAQEAAAAAAAAAAAAAAAUGAQIEAwf/xABEEAABAwIDAwcJBgMHBQAAAAABAAIDBBEFEiExQVEGEyIyYXGxFCNScnOBkaHRFSQzNULBNFNiFiVUY4KSk4OywvDx/8QAGQEBAQADAQAAAAAAAAAAAAAAAAECAwQF/8QAIhEAAgEEAgIDAQAAAAAAAAAAAAECAwQRMRIhEyIyQVEU/9oADAMBAAIRAxEAPwD7iiIgCIiAIiIAiIgCIiAIiIDynmjp4XyynKxgu423KEfywwZjiPKJDbhE76KRxz8pq/ZlfIao2mdbYuW4rSpvo30aUZrs+oQ8q8JmNmzSd5id9FNRPbKxr2G7XC4PYvj+GOcXAX04dq+s4ZrQU5G+MeCltWlUb5FrUowxg6kRF1nOEREAREQBERAEREAREQBERAEREAREQBERAR+O/lFX7Mr5HW9GV4c3pO3kbF9dxzTCKv2ZXyGs1nIJ04lefebR2W2me+FOPOi21fW8J/Lab2bfBfJMJtzo1X1rCvy2m9mPBLLbF1pHYiIvQOMIiIAiIgCIiAIiIAiIgCJdLoAixdMw3lAZRa5m8R8Uzt4j4oDZFjM30h8VjM30h8UBw47+T1fsivkdXpUZsul/cV9ax94+x6uxBPNnS6+S1rvOWtYjbrtXnXj9kdltpnthRHPB1t+xfW8KN8OpjxjC+SYWSJA7jsX1jB3tOF0tyL82Esn7MXWkdyLGYcQlxuXonGZRYusoAiIgCIiAIiIAuPEq5lBTmV4zHY1o3ldh2Kt8sXBkVMSL5nFvxsowiPmxfEJ7u57m2HYGaWUXiAnrcvPVlX0b2yTOb4LLpXA7rW4LzdK7gFqaybFJxfRxuwuN3Xlqnd9U/wCq0OD0h2tkPfO/6rrMp9ELUzO4BTijPzT/AE5PsakGxjx/13/VDhFMRazre2f9V188fRHxXpG7M29rLLgPLP8ASO+xqQbGH/lf9VkYNS+gPe931UlZZspxHln+kczC6aF4lZG3M3YS5xt81G1luccHHpHerE6N8gLY23cdgG9Q+K4dUwSs826Qu16Db2Hb2rmr0ZyeYo206qx7M1w1rRKMrsw42spGXDqeWRz3xXLjc9N31XhgWGVU5c4sMeXc8EEqQeRHI5kjHB7TqlvRnBvkhVrJ44M5Psmk3w/B7vqvelooKWVssAex7b2844j4XXqJW+i5DM22xy68Gh1JP7O9tdWwWLah9t2twrBgWLS1jzDUAF9rhw3qoioaY8tjftKmeTT2/aUbR1g05vhdZI1suCIiyIEREAREQBVnluD5NREf4gD4/wDxWZV7luy+ERv/AJc7HfNR6KitOboCvJzV1ub5sELwc1azI5yFplXq4LVVA8nBe0QyssVhjM2p3LdZENrrK0utgUKe9H/FResvfEjaULnoz96i7164mfOjuWcdGuWzpwl13EdqjMTP94VHtCu/CTYk8Co2ufmrpjxcSkn1gR2eY2LBQIVrMw3W3ep3ks2+Nv4CEO+NwoOLrN71ZeR7L1tZJ6LWs/f91UX6LWiIsjAIiIAiIgCrvLOaM4W6lccr5LOa46NFjvKsSr/KU2c2x/Qo02uip4fZVY8Qp+ZYJqulbJbpWeSAfgvJ1bTEty1UDi45R0nak+5ZqIopHOEkTHa6ktFz71WeUlGKMU80IdzPOhpBOrHX09y463mprK7R00/HN40WnJJa7n0wJGznhqFzOfOASYYw0fqNTHbxVeE3P5Xk7dNTsW87stIT2GxXK7uaN6t4k9BLJNFn52may9mnn2kaL0yOdsq6Yk7hKFUsHlEmFtLrk3O9SNIDma+xy3tdZf2TX0TwRJKWV7KnycTwuftOWRunzW9pN9VADw5xv1VVqZLY/a4At+67S7pW0O7Yn9k0stB0Ilgp5zSVkD5ponMz2dZ4Nr+9d9dUB0ujDYDaqVjMhbTNNyLOYb37Vagb08ZOvQGtl22lZ1Its5bimotYOylqA2N2m/RRrqylqaiZ0dVG3K4ggtOm7gulmkH+pU/C5GOqasPJDeceDb1ipdVZQ7Qt6alstAlpLX+0IgfVd9FqayibOyF9W0ueLgtadnvCr8jwCQNg4ryoIX1+OQNAtGyNznOG4AhckbirN8UdMqMIrLLS2soWPA59+nGMqx8ksQpY3yxNMj3TyAtdk2C29QscUTD0Y23J1JAJPvU7gTiZGa2GmnvXdThVXyZyylDSRbURFuNQREQBERAFWuULy6aVu5jLDxVlVXx7+JqfVHgEBXJeu/1iovlEwyYLU6BxZkksf6Xg+F1Jzavef6iuerj56jniP64nD5FSazFosXiSZUaJ+aK49Lcu2pP3Qg8D4KMwtxMN7cFJzWdRloaM2vSJ7F4NRYZ6sSPwHXDBYfqKlaR7szW36OYadqicAv8AZTTsu91vipWlfmmYHGwvtVkuyJ9ETVk/2iHd/wCRUmLMkIewkEX7QoytAHKMAOHV2+8qSc5zpGOdcEi2biEa9UXPZy4/byPS9szNverXCfusXqDwVUx9w8g1uXXZY9l1aYDeliPFg8F6Nh8Wcd3tHsCBGB2qmYW5pmrAQfxH2/3K4X6Fu1UzCxeorTwld4q3faJb7OmpdZrj2Fd/I5lzWz+owfMnxCjqp5ZDILA5hbVTXJFlsLc+1uclcfhYfstFnHM8m64foTresFM4KcpDuDAfmVDM6471MYMfNj1B4leqeeW9pu0HiFlas6je4LZYlCIiAIiIAq1ygY5s8zyNHMuD7lZVA8qDaFvqlAVCQ9N3rFatIBF9iP67u9YVZCj0bXQz1EJPUkc0juKkZjlpSctr327xZb4nRSUlfLVxx85BMcziB1Hb7/8Au9cs0xfmaT0GggLw7iPGbR6lKWYnJye1wq/B59+ql6R5je06EO1IKhuTzyMKyXFs7gde1dxnu4aWsLXWM+myxOLEHA8o2kAC7NnvUhfZc6DZ2KJqDfGoddeb/dSLiQj+KL9mmPvzUJI3Fg+atNM77lB6gVPxP8teT6TdverbSh3kkNvQC9Cx+LOS62j2J0aOKpmFHz9cP81/iVbeln1VRwu3lFZrrzr/APuKt1olA6MQcfJw21gLnvVm5OMyYHSC1szS74klV3yOfEZGQwAlo6zz1WDerhDGyGGOKMWYxoa3uAspZxa9i3MusHq3rBTGDakNG3IPEqGb1gpjAj55t9zQPmu85C4tFmgcAsoixKEREAREQBQHKn8FvqlT6gOVX4Le4ogU9/WKwtn9crQrIguR79q1EURBvFFr/QFlZCjintFTa0aNp6dgtHTwMHBsTQPBZ5mH+RF/xt+i3RY8I/heTNPJqbOHmlgLhsdzTb+C25mH+TF/sH0WyJwj+E5M1MMDm5XU8JHAxt+i9R0RZoaANgAWqXVUUtDJsbHWwv3LzEELblsEQJ1NowL/ACW10VcU9jI0As0ADcAFkFYWW7VcYIbt2hS2CG0w93iokbQpTBfxmoC7IiLEoREQH//Z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24" name="AutoShape 28" descr="data:image/jpeg;base64,/9j/4AAQSkZJRgABAQAAAQABAAD/2wBDAAkGBwgHBgkIBwgKCgkLDRYPDQwMDRsUFRAWIB0iIiAdHx8kKDQsJCYxJx8fLT0tMTU3Ojo6Iys/RD84QzQ5Ojf/2wBDAQoKCg0MDRoPDxo3JR8lNzc3Nzc3Nzc3Nzc3Nzc3Nzc3Nzc3Nzc3Nzc3Nzc3Nzc3Nzc3Nzc3Nzc3Nzc3Nzc3Nzf/wAARCACLALoDASIAAhEBAxEB/8QAGwABAAIDAQEAAAAAAAAAAAAAAAUGAQIEAwf/xABEEAABAwIDAwcJBgMHBQAAAAABAAIDBBEFEiExQVEGEyIyYXGxFCNScnOBkaHRFSQzNULBNFNiFiVUY4KSk4OywvDx/8QAGQEBAQADAQAAAAAAAAAAAAAAAAECAwQF/8QAIhEAAgEEAgIDAQAAAAAAAAAAAAECAwQRMRIhEyIyQVEU/9oADAMBAAIRAxEAPwD7iiIgCIiAIiIAiIgCIiAIiIDynmjp4XyynKxgu423KEfywwZjiPKJDbhE76KRxz8pq/ZlfIao2mdbYuW4rSpvo30aUZrs+oQ8q8JmNmzSd5id9FNRPbKxr2G7XC4PYvj+GOcXAX04dq+s4ZrQU5G+MeCltWlUb5FrUowxg6kRF1nOEREAREQBERAEREAREQBERAEREAREQBERAR+O/lFX7Mr5HW9GV4c3pO3kbF9dxzTCKv2ZXyGs1nIJ04lefebR2W2me+FOPOi21fW8J/Lab2bfBfJMJtzo1X1rCvy2m9mPBLLbF1pHYiIvQOMIiIAiIgCIiAIiIAiIgCJdLoAixdMw3lAZRa5m8R8Uzt4j4oDZFjM30h8VjM30h8UBw47+T1fsivkdXpUZsul/cV9ax94+x6uxBPNnS6+S1rvOWtYjbrtXnXj9kdltpnthRHPB1t+xfW8KN8OpjxjC+SYWSJA7jsX1jB3tOF0tyL82Esn7MXWkdyLGYcQlxuXonGZRYusoAiIgCIiAIiIAuPEq5lBTmV4zHY1o3ldh2Kt8sXBkVMSL5nFvxsowiPmxfEJ7u57m2HYGaWUXiAnrcvPVlX0b2yTOb4LLpXA7rW4LzdK7gFqaybFJxfRxuwuN3Xlqnd9U/wCq0OD0h2tkPfO/6rrMp9ELUzO4BTijPzT/AE5PsakGxjx/13/VDhFMRazre2f9V188fRHxXpG7M29rLLgPLP8ASO+xqQbGH/lf9VkYNS+gPe931UlZZspxHln+kczC6aF4lZG3M3YS5xt81G1luccHHpHerE6N8gLY23cdgG9Q+K4dUwSs826Qu16Db2Hb2rmr0ZyeYo206qx7M1w1rRKMrsw42spGXDqeWRz3xXLjc9N31XhgWGVU5c4sMeXc8EEqQeRHI5kjHB7TqlvRnBvkhVrJ44M5Psmk3w/B7vqvelooKWVssAex7b2844j4XXqJW+i5DM22xy68Gh1JP7O9tdWwWLah9t2twrBgWLS1jzDUAF9rhw3qoioaY8tjftKmeTT2/aUbR1g05vhdZI1suCIiyIEREAREQBVnluD5NREf4gD4/wDxWZV7luy+ERv/AJc7HfNR6KitOboCvJzV1ub5sELwc1azI5yFplXq4LVVA8nBe0QyssVhjM2p3LdZENrrK0utgUKe9H/FResvfEjaULnoz96i7164mfOjuWcdGuWzpwl13EdqjMTP94VHtCu/CTYk8Co2ufmrpjxcSkn1gR2eY2LBQIVrMw3W3ep3ks2+Nv4CEO+NwoOLrN71ZeR7L1tZJ6LWs/f91UX6LWiIsjAIiIAiIgCrvLOaM4W6lccr5LOa46NFjvKsSr/KU2c2x/Qo02uip4fZVY8Qp+ZYJqulbJbpWeSAfgvJ1bTEty1UDi45R0nak+5ZqIopHOEkTHa6ktFz71WeUlGKMU80IdzPOhpBOrHX09y463mprK7R00/HN40WnJJa7n0wJGznhqFzOfOASYYw0fqNTHbxVeE3P5Xk7dNTsW87stIT2GxXK7uaN6t4k9BLJNFn52may9mnn2kaL0yOdsq6Yk7hKFUsHlEmFtLrk3O9SNIDma+xy3tdZf2TX0TwRJKWV7KnycTwuftOWRunzW9pN9VADw5xv1VVqZLY/a4At+67S7pW0O7Yn9k0stB0Ilgp5zSVkD5ponMz2dZ4Nr+9d9dUB0ujDYDaqVjMhbTNNyLOYb37Vagb08ZOvQGtl22lZ1Its5bimotYOylqA2N2m/RRrqylqaiZ0dVG3K4ggtOm7gulmkH+pU/C5GOqasPJDeceDb1ipdVZQ7Qt6alstAlpLX+0IgfVd9FqayibOyF9W0ueLgtadnvCr8jwCQNg4ryoIX1+OQNAtGyNznOG4AhckbirN8UdMqMIrLLS2soWPA59+nGMqx8ksQpY3yxNMj3TyAtdk2C29QscUTD0Y23J1JAJPvU7gTiZGa2GmnvXdThVXyZyylDSRbURFuNQREQBERAFWuULy6aVu5jLDxVlVXx7+JqfVHgEBXJeu/1iovlEwyYLU6BxZkksf6Xg+F1Jzavef6iuerj56jniP64nD5FSazFosXiSZUaJ+aK49Lcu2pP3Qg8D4KMwtxMN7cFJzWdRloaM2vSJ7F4NRYZ6sSPwHXDBYfqKlaR7szW36OYadqicAv8AZTTsu91vipWlfmmYHGwvtVkuyJ9ETVk/2iHd/wCRUmLMkIewkEX7QoytAHKMAOHV2+8qSc5zpGOdcEi2biEa9UXPZy4/byPS9szNverXCfusXqDwVUx9w8g1uXXZY9l1aYDeliPFg8F6Nh8Wcd3tHsCBGB2qmYW5pmrAQfxH2/3K4X6Fu1UzCxeorTwld4q3faJb7OmpdZrj2Fd/I5lzWz+owfMnxCjqp5ZDILA5hbVTXJFlsLc+1uclcfhYfstFnHM8m64foTresFM4KcpDuDAfmVDM6471MYMfNj1B4leqeeW9pu0HiFlas6je4LZYlCIiAIiIAq1ygY5s8zyNHMuD7lZVA8qDaFvqlAVCQ9N3rFatIBF9iP67u9YVZCj0bXQz1EJPUkc0juKkZjlpSctr327xZb4nRSUlfLVxx85BMcziB1Hb7/8Au9cs0xfmaT0GggLw7iPGbR6lKWYnJye1wq/B59+ql6R5je06EO1IKhuTzyMKyXFs7gde1dxnu4aWsLXWM+myxOLEHA8o2kAC7NnvUhfZc6DZ2KJqDfGoddeb/dSLiQj+KL9mmPvzUJI3Fg+atNM77lB6gVPxP8teT6TdverbSh3kkNvQC9Cx+LOS62j2J0aOKpmFHz9cP81/iVbeln1VRwu3lFZrrzr/APuKt1olA6MQcfJw21gLnvVm5OMyYHSC1szS74klV3yOfEZGQwAlo6zz1WDerhDGyGGOKMWYxoa3uAspZxa9i3MusHq3rBTGDakNG3IPEqGb1gpjAj55t9zQPmu85C4tFmgcAsoixKEREAREQBQHKn8FvqlT6gOVX4Le4ogU9/WKwtn9crQrIguR79q1EURBvFFr/QFlZCjintFTa0aNp6dgtHTwMHBsTQPBZ5mH+RF/xt+i3RY8I/heTNPJqbOHmlgLhsdzTb+C25mH+TF/sH0WyJwj+E5M1MMDm5XU8JHAxt+i9R0RZoaANgAWqXVUUtDJsbHWwv3LzEELblsEQJ1NowL/ACW10VcU9jI0As0ADcAFkFYWW7VcYIbt2hS2CG0w93iokbQpTBfxmoC7IiLEoREQH//Z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26" name="AutoShape 30" descr="data:image/jpeg;base64,/9j/4AAQSkZJRgABAQAAAQABAAD/2wBDAAkGBwgHBgkIBwgKCgkLDRYPDQwMDRsUFRAWIB0iIiAdHx8kKDQsJCYxJx8fLT0tMTU3Ojo6Iys/RD84QzQ5Ojf/2wBDAQoKCg0MDRoPDxo3JR8lNzc3Nzc3Nzc3Nzc3Nzc3Nzc3Nzc3Nzc3Nzc3Nzc3Nzc3Nzc3Nzc3Nzc3Nzc3Nzc3Nzf/wAARCACDAMUDASIAAhEBAxEB/8QAHAAAAQUBAQEAAAAAAAAAAAAAAAECAwUGBAcI/8QARhAAAgEDAwIEAwMIBwUJAQAAAQIDAAQRBRIhMUEGE1FhInGRFIGhFTJCUpKxweEHIzNTcpPRFiQ0YqIlNUNEgoPC0vDx/8QAGAEBAQEBAQAAAAAAAAAAAAAAAQACAwT/xAAjEQEBAQADAAEEAgMAAAAAAAAAARECEiExA0FRgRMyYWJx/9oADAMBAAIRAxEAPwDzi1mdSHYgDPwtzx+FeueG75tR0mCZ1cOo2OWGNzDgkV5RbyiBVuIHEUbttQnkj58dPet34Y1jT4LiKzV2DSAIZHfahJ9FPfPc/Wuf0L05r6k3i2IFOApQRgkkcdfnTLu5gsYGnun8uNSASR6+1e/Y8+JQtOAoidJEWSNgyMAVI7ipAKNRFFPxQBTgKKSAUoFOC04LQjQKcM9jil207bUiqW9acGf1pF5YjuKevHSg5Tg7jvTxK/qDQrHGOPpTwwPUfSstBZWPpThK1GF7Aj50baPD6UStTxK1MApwGaPF6eJmp4nbvUYWlAoyHamFx7Gnicfq1AFpwFFkO10Ccfq0VBiirrF2r5bH2u8QbFdzu2iNST0HGAM9PX3xmu2yS6eZIYt0ciyKAyIAyPngk/OvQdB/2esfD1reutorMhV5kYM27k4ZsBgSRj58ZrivvEXhi7vrqbeEuBBsgmZSFmyMgHIyMHI54596xeEuXV2v4VOoReTcySC6ujdOBJL9nZWjm7AkZwSSM5Hr0J4HJbavJbpJFe291cMxyBJJ8DZwQcDGMcEde3SqmOcm/EipbWyAsolWISKB/hIweCMcCtBoq6M8ckc8dyZ2biRdrFuNvO4Z6HOOh6HpRyst8MmNV4N1k3VzcWcpKFv62NJFCN6FQAACABn16/drlFVGhaTa20MVx9itUuQp2yxoVJU98EfCeTx26DirkCvR9OWcfXLnZb4UCnAUAU8CtMkApwFOQ47VKCP1RRa1iPb7UoX2qXC9cAUbcnijTjjSCQX0sxYeW0Srs75BJz+NdYWlVMu4UglcbgP0fnSgY70ab6UIfQ07YR1Bx8qAD60/7zUiAUooAPpTgKkAKcBQB7U6s0gClFKOtKBUgKUClApQKkUCinjgUUa0+VW0gw2cc7yosd021GUFmHOMHacjueh6V0GyWK2ljmMaTgMY2Jc7sErwcccg43HHBqqhuHit2iEpIyWwWOFPPQevJ59zV34dvUt7W6ee/kheNAbdigYMc52KT0YnBHHY1z8qcw877P5t5HN5BY7G5A5PO0H5V1wW8/2YSRSboHILq0ijc24gELnBHb2J9667XV7jUL2yjkuE/P8A6t5o8kHHGCAMDIA+81aXcMo1D7ZHZPHMFGPtiYjd+R8ODkk54Ge3fvnlxlmmXGp/o+1iSWGbTNRnja7hI8uNuX24yeRxWzGPSvN/CgsLbX2ura1Mfw7UgJUAOfzsNjkZ+XJreflJgP8Au+X/ADBXX6XOdcY5T13fDTZmSKJ5WyFRctgE1xSapJGATp0pBGfhkFc35S1O6mdLawgS2KgN5zN5hB69OK6doz1W1nJHdwrLCSVPseK5U1F2DsLJtgJ2v5owR69K4JNR1iCMQ2FlbBO7SBmYEntzj6iuWD8oMg861D/8pnAx+FZvKnFpJrqISqWju/6quCM/T3rnkm1i/UqZFs4j+jFw31pIbi7iGI9MgX384VML6/H/AJCH/OrO2lXDQZbeQzWd5Ok/6waumLV9YtR5d5FHOvabbkj3OP8ASuj7dfnH+4w/59Ibu+bj7DB/nVJ3WWrtcACN4N56q6kEVYWs1y1xsnjRVK5BHXNZmVLiY5awhDDowmwa6NLi1ZJMxyCOONSxUuJM+wGKzbjU9aG+vI7JFZ0dyxwFUfU11qsZ5zVO1xd3TLFPBGMthdqOOe+Sc078o30EzLeW0L8Db9nVh9c5p7acXIWM96QqnrVbHqcjw+aLKQL3BbB+mKRNY3MqiwkBPTLYH7qtWLLb6UoFcq30jD/hRuxxmTvXNa39zGyxXEIdpJcBw/Chj759fpToxagUoFOI5oAo7LCAUU7FFGp8hJGrxmbcVwfXjn3PNX3gy4tNM1OR9SjR7WaMwvuUlwDz8J7cjqKqYFdVbgKqrkYfGfbJqa2mQzrHImxCMMM43E+//wC6Vx7WU4v5dOhudRvDo+94FXeHlQEEn/DkcnH15xVhpo1VIY73fKDCRtJyevtjGOlM8OWf/aE1msqpa38L5xKeQo3AA9GbjHOcc9DVs9pe6P4dvLp5QrSbQA+Gx8WMemMfvq5ce3sG4urfT3u5YdRVoI5WAY7EKhj7jGKuvO1If+Nb/sfyrm8N3MtzolpPO++R0yzYA7n04qnj1i+PjU6b5+bQBj5ZUZ4TPXr1r0ceM4sXlrQmfUh0mt/2P5U1rnUv7+3+6P8AlXD4ovZ7LRpbi0l8qZSu1iAR1GevFP0W5kudKtpp5RLI65ZwAMnJ9K198WppLvUcH+ugx6eX/KqrxLeahp8dm0Vy2yYM0hwPhIxwOOnNQwalO+vXdpJcqY0PwR8Aj4R9e9Wnie1M+lQNt4Ctjj5Vjn/VrjNrPR63dsObqSrm/v7iDT7O4Nw2bkE4AAx06fWs2dJuXkDwOiRLjcrKST3P4VqNWtFk8NaXheY2K5I5xsWuFvKca6yS2RXJrNwSczNVzLcTJpdrfeexEzbSOMDjPH0rKwWV0t23mSI0JztQJgjuOa1s9sz+E7WNCFZXypI4B2NisS8vW71t1wS6rIgH9a2SeK1GhrOtt58kzGTCjbn4Oc9sewrDafZXDW8j30kc0oYbSi7QBXoViPLtGUHHCfxp4Tlt1cuubHZ5twefMT9moma5xjzU/Zqu0y8nlvriKaTcqMdq46DNLr11PawxNbyBCz4PAPb3rrIxa7Ge6/vI/wBmoXa7/vY/2KnhfdCjOckqCT36VlPDOs32oa9qdtdzq8EBYRqqgEESY5wPSnGdX7Nd5/t4/wDL/lXPcNesUUXUSbnAD+Tnbz1rn8U309jaQy20rRHzgr4AOVwcjmnzXKGxt57j4oiqO+7uuATmn74Guytpb7ru5BWNfjnk2qD7nGAK4bHxDo19c/Z7TUreWTqArj4vl614p4y8ZanrmpT28dzJHoDyIqp5YC5AVtpYDPVc+vX5VndHvnivSfOMTKpLSL1C4PQdSev1rF07H01HqFhI5SO9tmZVViBKpIDdD170V86aNrN9EJfsU0aL8Klp2UFgBgY3EdKKz2pZ7zoXCN5YOQcliSSc9TS+S0jBUydvI2rn6+nzrhjwjKrNuXPUHr91diM8bkxyOoYEAZ7Ec/MUXyh6R4LkXR4b22vbMGaeElLlVLnG3gZAx3Ht9ONHdxWt5YC1uxvjYAlASCSDx0I715hoWq6it3BAbqUefIvmhTjcM4IJ9CDz68VvPFFxcWeg+faSGKbeihlAPHORzXf6XxXPn8r3T0t7azSC2IWGMYAyfhHXnNV62emjVjqKkC7PHmFmwcjBxzjpUvh15p9BtJ52MkkkQZ3IxknvxWdtdWlHi+4tp75RZLuCq5UKDgY56/jXS2fdhpdWhtby2+y3fxxPyUBIJx8iKLJLe2tFgtyFiiGFUk5UfM1W+Lbt7bR3ms7jZIHUBkIPBPPrUei61Zmxtku9QgN5JGC6s43Z96LykpSiysE1GS+T/iXPxOS209uATjpWl1NPM0O2yO0n71rFWl1NJ4huLZpWaFSdqcY6D/Wt3cqW0O3yP7z94rHK7xb4/LMoVCsoOQevFaa3sPt+lWcIbavmElsdBsWsje3a2t5bxFyvmEDbnGcnFb3RBixQE42vj/pWucmzG7c9Y+VEh1G5tOGlgIBKkHPB7DkffV5EobQIA/w/GmQf8Bqs1uIxa9Li5+Mkt5WzrkDv9Ks5GKeHJJP00VWHtiNjR1+WpfIrmhhjUpF3wcGtJCQsEuSB8Kcn76wPhHVbjVbC6uLx8+XLtBbAAXANayTWdOtrCa7lvoBaBEBlDhgDnGOOp+VXGeq2Y67WO3jnaWM4eQ/ETnmnX0MNyBHcAsFO4AHHNZDwt4lXUfEF1A2pJJbsXNuh+E43cYyBnirXx1f3GlaZDdW0kkbG4VCUXkghvY0y+Dy/C/iZViwrjCjHPaquy0/TbG7muLRRHNOT5j7mIYk56E+tdmllpNLt5HYlnhVmJ6kkDNZjQdSu7nxTqNjNNI8MG/YjDgYcY7eme9a0XF9q9taXsSw3i+Ymd4TJHPIzwR61xam0S6a0cOCqJtVSewGMUviaWaG0SSCRo28zBK9cYP8ApXMzPLosLuxaR4VLN3JxWp8h4va2c+oMYvhAbMiDPAZuAAD64A69hUkC/ZBDJBc4mZZRcfomAgkYzn4gVIb7/auCW5l81gzlVZgCFXbkDjnHXv8AOn3E6SOwUMybg6mTl+gGC3HHGelYCws7o6NEnnwNPJcxiQqkpjCckddp3H8B6miootVslQvNp4uJnYl2kkbAGeAo7UUfpr9umPwlKoDC9tt4OQc5H0zUh8NzBNrXkBPU4JA+lW35e1QkBZwv/tg/woOuao5IN2mf8KD+FX8nC/Zx7MpqrXGk3kSxTR+avxrJGMkfXvxUMuu6rcRlLi/uZVPOHlOB93SrrVIPyrdm5vpFkm2hSQwHA6cCmR6JZYO4kduHNH8nH8K3VTJqlwThLm42DG0NKcjj2OKjF0QBuAPfJq9GhWLHhWOe5kxXV/sxY4XNxbA47zOf/jV2l+IGcNwWDMF+Irg47ikS7kEgkdUZ8YyRya1UHhu0jbfDf28bjgMlw6kfRaX/AGVsEwGurP77h/8A60/pbWZk1G4EjOkpQsQQVJBTH/8AKU6zqDSBmvZyecDzCQM+np91ahfCdqx+CayOBk4uHzj9mpY/CtqACZ7PK88TsMfhRn+o2srHrWoKSReSsqsGHmMWwQcjrXsv9FF/qF/pU82oXDS/1xEeewwM/wAKxA8M2mxgkljtYgEee3Pf05reeFrvTNC0wWr3MMYDEnB4ya1x/wCNS1S/0o6he6dqEMtpNs3IckYPp/oKzU/9IeoJoq2JSCVpFYSOyHcBgqMYOOhrc+KLS01yILHLDI2ON744rGTeE7U5bz9OGwYP+8dPTPFV8+ytu+MYur3KWEtikrrbysGkjB4Yjpn6CoIbtYg4KAhlIw3T51sz4VswRmfTiSccT/yqdPBlnIAfP05cg4zc46fdRv8AgXWEW4KYZDgg8YPIqabWL+4/tr24cZ6PMzDPyJNbCXwTZq21dQ00FvW6OP3Uj+DoGfMmp6YzDglrxicY6dKtn4XrNw+K9eiQKmr3oULjCzsABjFci6xfiYzJe3EcjEl3SZgzfMg5NX974cs7MI32i1nLNwLacuR8wQOOK4n0ix3cqdx5/Op7T8K6Py/qt3apFdapctEhG1Xc/v6n76708Y6lb2ywrdF44xgI6DBHpkDNUt1psu9RamPywO7YxXLLY3CHafLH/rHNEm07SKY5GZmCgnnoaGaJegU+4qCVJIyVdSMd+xqHdmnqtrsBgPO38KK4iSaKeq2tb5ch4L/9VQyWSO25lDN64BpMyn1Hvmnr5zcAn6g15+1Y1A9gmCPL4PXihdPjA43g+gYj+NdIilxhmb8KkSKQDggA09qdcQsEDZDyDj9c0JZ7c7ZZsnuGNWAhPzPzFSpDjoAfpR2WqiW07Gabk/rUn2NwDi4lwf8An/lVw21eu0EdsVHJKATtVRmrutVYtZAcCeTI9xSC1uCuFnl+oqx3vnBH3BRQxfjGfltp7pXNa3BP9vKfYHpSeRcqxYTTbj+l3q03Sfqqc9aUF+uY8jtz/Cqc1qpa1uHGGlmIHJzipRDOCP6ycD/EKtVDEZI59l4pGjcc5z91V51aq/InYDM0w991KsEhO4zuSOPzhzVjh2/RGB3wKXZIV+HGfQLV3q1XfZGC7fMfHXIfFH2bac5bJOf7Q/61aCJzngA+4qGRZYycoR99F5Va4Psq5zszk5PxH69akWz544xz+cTU/mSHjaDTcsTgDFHZIhZqgAZVx2BFBi29AB6YAqclwnGPvqFnIPxfUU6iFHzzk/OmSWyvy8a/hUytk8MM/P8A1p4Ldjn99MtGq/7FCTyiiirD4s/m5+6itdqdSbkHQr94pwZT0K/Sm8Ln4QPY04cgcAEd+a5skLgnIbA+VSLICOHqAuqng/hSebwQMEn1o1J/O9Wz8qYbjsHCj19agYsSMbTxSZxk/Dx7UaUnnHB5FCyZPJ4xzTFbqNwGPbNKX2jkiso4sckrJjPegM4OS2R86YCSvGflnrQTwQWIGfSipI0xHQ96kVmxwRkj61zpjJOTipEGR1P3YpkToD9yQPalbLKCHxioP0cALn8aXcOBjnFbgS7sc78imeY7HAcc8jnrTNw9fwoDDvk/QUFIsrcb3Jz0pzMR+cCw9zUWcjIOaTf9/sRmkB13DoFHzqAsfzWepiRn4CQOpGKjdMjKsDnpReJQ5YHAJPWk8x8EFRj0oYOvfPYj0pjEHO8ZI7ZrOI4EMDuAFKCR+bUQJ7jIpQQR1pSYTYHrRUO71bFFW0utSRwDxTyT6npRRXSsOWckEEE/X5VHE7EnLE0UVik/PJ96cAMAdsmiis0nIMRtjP1pvVuST8zRRQk0ZJj57ZpshJUE+lFFZnyiYAVMV0RorDJGcUUV0iKx24C8A03oQO2KKK0Cg/wpu0YBxyetFFVRzKB0HQCkVFAJxzRRVCQcEYqFiQ2BwDRRWokcvGcdhUUoC7ccZ60UVmowE801yePeiiiI3Jooopaj/9k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28" name="AutoShape 32" descr="data:image/jpeg;base64,/9j/4AAQSkZJRgABAQAAAQABAAD/2wBDAAkGBwgHBgkIBwgKCgkLDRYPDQwMDRsUFRAWIB0iIiAdHx8kKDQsJCYxJx8fLT0tMTU3Ojo6Iys/RD84QzQ5Ojf/2wBDAQoKCg0MDRoPDxo3JR8lNzc3Nzc3Nzc3Nzc3Nzc3Nzc3Nzc3Nzc3Nzc3Nzc3Nzc3Nzc3Nzc3Nzc3Nzc3Nzc3Nzf/wAARCACRAIcDASIAAhEBAxEB/8QAHAABAAEFAQEAAAAAAAAAAAAAAAYBAgQFBwMI/8QARhAAAQMDAwEEBgUIBgsAAAAAAQACAwQFEQYSITEHE0FRIjJhcYGxFCNCkbIVUmJkcqHB0RYkMzXC4URTVFVjZXN0otLx/8QAGgEBAAIDAQAAAAAAAAAAAAAAAAEFAgMEBv/EACkRAAICAQMDAwMFAAAAAAAAAAABAgMRBCExBRITIjJxI0FRM0JhkbH/2gAMAwEAAhEDEQA/AO4oiIAiIgC8amZsEL5X+oxpc73BeywLycWuqP8AwnfJYzeItomKy0jTt1nbDUMh21Dd7g0OMfGSceakoPK4nU1Bp6iGUDJEreD+0FJ3axurJ4W/1chzw1zTH0BI9vtVPpup5X1vvxgsLtDj9Pg6MFVWsPCrkK6RXFUVMpnlAVREQBERAEREAREQBERAUJwo/er/AGcU09I650gqXtLGRd8NznY6YW9lG5jm+YwuQyx09DXSQR0kLS9+Q9kbd+4nxOMrRqJ9tbN9EIylua67gNMY6/Wszn9oK+vkdDLE8HIErfmrbqPQiwW575nHj6wV11GNoPP1zT+9eUj+35L3Y3tTqe6wEvZWuO05wWjCy7lr+ubt/JkFC/gbhPI8EH2YBBUauDdzXngZPTC18kzBFtY8xn88BpI+8EKy6ffZvl5OPUUwymoolEWq9UVLNwrLTTjybTyyH5Be9Pqq82oS111ro6+ljaC6GGjMTuvJBJUKFRN/vKsI/NY5jR+5qq9xmjex09TIXNIw+VxHTy6KyVz/ACalWns0v6O7Wu4U10oYK2hlE1PMwPY9viP5rMXzz2Xazn07c2W2qdvtlVIGlvUwvJwHD2E9R8ff9CtJPVdcJ9yyceoodM+1lURFmaAiIgCIiAKhOPcqqyT1T7kBi1FzoqZ5ZPVRRu8nOwVzy4xwzakhkjLXwOqBznggn/NbDtCBbS007eHDc35H+a0lPzX0mcczx/iCptVq7I3KvCwWFFEXBzybnUMFC+hcxlPG2USN27Wc53DBGFGbvQ1bWtc6nkDe9b6RHHrBTy4sjij70xg7XtPDefWC1V/rZX008Qp5jvc0MIjPn4ro1WijY/ItsGujVSh6WRW4FrW+kONwB+9YU1thpKdzu9kLsk+Hmtpd7fVtpnudSyhrXAkluB1C8ri0yNZG3B3yNb95AVDBWVtLjLLVuMlkkdPoehFJ31S+cyFm4ta4ADPgtfU6UiaQ+jmc0j7EnOfiugzNxG8eTT8loXDjnovTqmEUU3ml3HCbBTGTWNupv+YxtPwkH8l9Tt6lfOenKMt7VKOHBOLgXt48Bud/A/cvo1qyp4Z09ReZR+CqIi3FcEREAREQBWS+qfcr1ZJ0PuQEM1/TSTacfJEwvdBIJMDk7cFp+ai1K4CroSSOZ4/mF049OW5GOhVgiiHSNgxzw0Lg1GjV1qszwddWocIOODW1zgGjjP1jeAP0grLm/bGXBjnEOBwBnxW4z5AfFMjj5ZXccpFr/VyyW+aJlLNI5zS30WErVUFlqaq5QF9PI2GKRsj3ObtAwc4565x4KfbxkgO496s3t4JcMg9c8rkv0sLpqcnwdFV0q4NJciX1H5/NPyUSv9zgs9tmq6k+gxvAH2j4Ae9SipqIIoJHyTRsaGnJc8ADhcA1/qM3u4iGncTQ0xIZjgPd4u/gP81vnNJbGel00rZb8I6JoDR9RLcLTqiV0LYpIjUiJhJO6RhHw9bn3BdTC0HZ+c6IsX/YRfhC34WcUkjTfZKc9/sVREWRpCIiAIiIAo/ruaan0ndJ6aV8UsdOXNew4LTnwKkCj+vGOl0jdo2Auc6nIDQMklYy9rwbaMeWOeMo4C293ud7Wi7XJznHAa2pfkn2DK61oTTVwoIm3C91lXNWPHoQSzue2IHzycF3yWN2faGZaWMuV1YHV5H1cZ5EA/8Ab5KdlaKamvVItup66E34qVt+TV3S8wUBmbLIyPZCZN8h9HI6j34Xnar5BcBA2GWOZksZkMjM464A96xdQ2qa4Mq2siLTIwNbKHB3IIcDt97cFedhtdTQR03fQulkYTukJDQS5xJO3y/kEcp938FYo1+POdz11fpSn1JS8v7msjGIZx8neYXEbza6yz10lHcYXRzN8eoePMHxC+j/AIrU6j0/QahoTTVzMFue7mb68bvMH+Hiptp71lcnd07qL0z7J7x/w+dnYwcjOQta4+meFKtUacrtOVhp61u6N2e6naPRk/kfYoq8fWYXLBNPDPQamcLIRnDg+oezw50NYj+pRj/xUhCjnZzzoax5/wBjZ8lJFYrg8XZ738hERSYhERAEREAXnOAYnZAK9FZN/Zu9yA0sl0t7JKyOSrha+jjEtSHOx3LCCdxz0GAefYvemngq6dk9LI2WKRu6ORp4cPMexc11u98OpNQ07SQ25WAx5/SY8D5Pd9y2NBqWvtlFY6ZtFE+ifSUDTO8uBcZn92Q09MtwHf8A1AbvX9ZVW7TMlVRTvp52VFOA6M4O10rWkfcSrtN1dVPfdS09RUSSxUtZG2Brznu2mMEgfFQ/Vmpqy7Wi50M1uZFDBVhoqI3OIJhrYo8HIwC4Oz18CttQ3d1q1lfYjTtljrLnSwufuwWF8JwcePq/vTAJ2ii9DrGKrrRTMonN3vq44XmT1nU5w7cMcA4OOvtWJa+0GnuLqaNluljnqjCIWOlBB7yN0gJOOMBh8PJQCUXS3Ul0opKS407JYHDlrh09o8QfaoNLovS0MzY30MQkdksZJMcuA64BPKmlhu0F9s9PcaVr2RztPoyes0gkEce0dVHbwWsvdE47C7u5g1riQfs5Ix/HKhxTNkbpxWE2TLT9NBR2ajpqVoZDFEGsaDkALYrDtfFvp+vqLMWRrbzuwiIgCIiAIiIArJeWOCvWi1xI+LSN4kie6N7KSRzXtJBBAPQhARnVunK+7XeGsp6Y7aeOdozKwd7vgLWjGfzyOvllaB+l76J7Y+S2SSdxTWxpIex3cuhlzL9ryweM5VtHoTWD6GnqaLXErRNCyQNlDzjc0HGcnPVex0p2mUwHc6sjlAP2jj5tUgybjZ7j/Q7UNIygqe/qL2aiCPaSXxmpY/cPZtBKpV0VZLqurlZR1Jjku1DMyQwuDSxkbg85I8F4Ci7VqbO240Uw/Scw/NoT6Z2sU7eaWjnHsjYc/vCgFbRbaunvcImp5GfR6q6ySktOGMkzscT0w7IwltpZGaX0HM6HYaeoaKlxbgs+pkaN/lgnHPmvP+k3aZT4E2moHgHHEBP4Xqp17rGIf1rR2fMiKbB+aAlHZtDJBougZNG5jvrXYcMEgvcQefYtdcH1cuoO7c2dtPC14AERYx4IGcu3jdg46ArUx9qNxZV09PX6a+jmaRsYL5nswCQMgOZzjKktzY2a+0sLXYlY2Q4LPA9PSII8DwCPigJdaxiggB/MCy1j0IxSxDyashAEREAREQBERAFo9cN3aQvIxkmil/CVvFp9XjOlruP1OX8JQFLFzY7bg/6JF+AKLMo6u13G53nugGm5BpJZI5/cOLNzgAcFuCfDwUn06c6etZ/U4fwBVvdw/JVqnrhGH9yA4tLsZ5A6/FAReLUV7kfAWR07GySRx4kgeDl75Wg9RjAY049vgqt1fVTtgZFBTiSeIA+thkhic/knqPR6AHr1Wzh1P9JqZoYKIyNgmkZJIJm4DRJsDhnGcnkgHj2lYUOpKaX6JIKFsjg+JlRVuhaxke5pdjgkggc+XKkF9v1TK610rquFpqJWUrS6N/BdM3O7Hs8lvNPVctfY6CsnI76eBkj9owMkc4C11nOnbziahpKcup9m3MIBYD6TCB4Dk4963dNBFS08cFOxscUbQ1jG9GgeAUA5x2t5/LWnDk/23+NinE1HT/lE1kpcZA3awuedrQSc4b5nzUI7W/7207/1f8bFLaupkNwlY0NaGvDc9Seqkgk1LxAwAYGPFeq1cNwihhjY93pBoysiO4RSHDSoySZiKxkjX9FegCIiAIiIAtbqKmlrbHcKWnZvlmpnsY3IGXEEAc8LZIgOWUepdX2Wip6Ot0VVSRU0TYhJE8PJDRgH0dw8Fee1GjAdFdbBcacEYc18QcCPHg4XTi0E8gLzkpopW4lY1/7QBU5IwcyZrrQE5gE9M2Hunb4w+34DHdc+iPYPuCy4broGqljkiudLEW7Q2N80kTHYzjc12A7AJHPgVM6nTtoqge/t1LJnruhatTVdnml6gHdaoWk+MeWn9yZQFhNlpWvZarnDO1waADUseWtaMNAx4D28rdtIIG07gobU9kOmpsmL6ZTnzjmz+IFYZ7JjCSbfqa4weQcAcfcQmwMPtc4u2nM/64/jYpbNC99xncG+j3qidR2XXyWqppajULK5lPK17GzteCACDwcnyXS4qBgkdI/lzjkgdPj5oDCFuEzgSDjA+SzILdHEs5oDQABgKqgksZGGdFeiIAiIgCIiAIiIAiIgCFEUAoqIiAKoRFIKoiIAiIgCIiA//9k="/>
          <p:cNvSpPr>
            <a:spLocks noChangeAspect="1" noChangeArrowheads="1"/>
          </p:cNvSpPr>
          <p:nvPr/>
        </p:nvSpPr>
        <p:spPr bwMode="auto">
          <a:xfrm>
            <a:off x="0" y="-798513"/>
            <a:ext cx="1524000" cy="1638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38" name="AutoShape 2" descr="data:image/jpeg;base64,/9j/4AAQSkZJRgABAQAAAQABAAD/2wBDAAkGBwgHBgkIBwgKCgkLDRYPDQwMDRsUFRAWIB0iIiAdHx8kKDQsJCYxJx8fLT0tMTU3Ojo6Iys/RD84QzQ5Ojf/2wBDAQoKCg0MDRoPDxo3JR8lNzc3Nzc3Nzc3Nzc3Nzc3Nzc3Nzc3Nzc3Nzc3Nzc3Nzc3Nzc3Nzc3Nzc3Nzc3Nzc3Nzf/wAARCACRAIcDASIAAhEBAxEB/8QAHAABAAEFAQEAAAAAAAAAAAAAAAYBAgQFBwMI/8QARhAAAQMDAwEEBgUIBgsAAAAAAQACAwQFEQYSITEHE0FRIjJhcYGxFCNCkbIVUmJkcqHB0RYkMzXC4URTVFVjZXN0otLx/8QAGgEBAAIDAQAAAAAAAAAAAAAAAAEFAgMEBv/EACkRAAICAQMDAwMFAAAAAAAAAAABAgMRBCExBRITIjJxI0FRM0JhkbH/2gAMAwEAAhEDEQA/AO4oiIAiIgC8amZsEL5X+oxpc73BeywLycWuqP8AwnfJYzeItomKy0jTt1nbDUMh21Dd7g0OMfGSceakoPK4nU1Bp6iGUDJEreD+0FJ3axurJ4W/1chzw1zTH0BI9vtVPpup5X1vvxgsLtDj9Pg6MFVWsPCrkK6RXFUVMpnlAVREQBERAEREAREQBERAUJwo/er/AGcU09I650gqXtLGRd8NznY6YW9lG5jm+YwuQyx09DXSQR0kLS9+Q9kbd+4nxOMrRqJ9tbN9EIylua67gNMY6/Wszn9oK+vkdDLE8HIErfmrbqPQiwW575nHj6wV11GNoPP1zT+9eUj+35L3Y3tTqe6wEvZWuO05wWjCy7lr+ubt/JkFC/gbhPI8EH2YBBUauDdzXngZPTC18kzBFtY8xn88BpI+8EKy6ffZvl5OPUUwymoolEWq9UVLNwrLTTjybTyyH5Be9Pqq82oS111ro6+ljaC6GGjMTuvJBJUKFRN/vKsI/NY5jR+5qq9xmjex09TIXNIw+VxHTy6KyVz/ACalWns0v6O7Wu4U10oYK2hlE1PMwPY9viP5rMXzz2Xazn07c2W2qdvtlVIGlvUwvJwHD2E9R8ff9CtJPVdcJ9yyceoodM+1lURFmaAiIgCIiAKhOPcqqyT1T7kBi1FzoqZ5ZPVRRu8nOwVzy4xwzakhkjLXwOqBznggn/NbDtCBbS007eHDc35H+a0lPzX0mcczx/iCptVq7I3KvCwWFFEXBzybnUMFC+hcxlPG2USN27Wc53DBGFGbvQ1bWtc6nkDe9b6RHHrBTy4sjij70xg7XtPDefWC1V/rZX008Qp5jvc0MIjPn4ro1WijY/ItsGujVSh6WRW4FrW+kONwB+9YU1thpKdzu9kLsk+Hmtpd7fVtpnudSyhrXAkluB1C8ri0yNZG3B3yNb95AVDBWVtLjLLVuMlkkdPoehFJ31S+cyFm4ta4ADPgtfU6UiaQ+jmc0j7EnOfiugzNxG8eTT8loXDjnovTqmEUU3ml3HCbBTGTWNupv+YxtPwkH8l9Tt6lfOenKMt7VKOHBOLgXt48Bud/A/cvo1qyp4Z09ReZR+CqIi3FcEREAREQBWS+qfcr1ZJ0PuQEM1/TSTacfJEwvdBIJMDk7cFp+ai1K4CroSSOZ4/mF049OW5GOhVgiiHSNgxzw0Lg1GjV1qszwddWocIOODW1zgGjjP1jeAP0grLm/bGXBjnEOBwBnxW4z5AfFMjj5ZXccpFr/VyyW+aJlLNI5zS30WErVUFlqaq5QF9PI2GKRsj3ObtAwc4565x4KfbxkgO496s3t4JcMg9c8rkv0sLpqcnwdFV0q4NJciX1H5/NPyUSv9zgs9tmq6k+gxvAH2j4Ae9SipqIIoJHyTRsaGnJc8ADhcA1/qM3u4iGncTQ0xIZjgPd4u/gP81vnNJbGel00rZb8I6JoDR9RLcLTqiV0LYpIjUiJhJO6RhHw9bn3BdTC0HZ+c6IsX/YRfhC34WcUkjTfZKc9/sVREWRpCIiAIiIAo/ruaan0ndJ6aV8UsdOXNew4LTnwKkCj+vGOl0jdo2Auc6nIDQMklYy9rwbaMeWOeMo4C293ud7Wi7XJznHAa2pfkn2DK61oTTVwoIm3C91lXNWPHoQSzue2IHzycF3yWN2faGZaWMuV1YHV5H1cZ5EA/8Ab5KdlaKamvVItup66E34qVt+TV3S8wUBmbLIyPZCZN8h9HI6j34Xnar5BcBA2GWOZksZkMjM464A96xdQ2qa4Mq2siLTIwNbKHB3IIcDt97cFedhtdTQR03fQulkYTukJDQS5xJO3y/kEcp938FYo1+POdz11fpSn1JS8v7msjGIZx8neYXEbza6yz10lHcYXRzN8eoePMHxC+j/AIrU6j0/QahoTTVzMFue7mb68bvMH+Hiptp71lcnd07qL0z7J7x/w+dnYwcjOQta4+meFKtUacrtOVhp61u6N2e6naPRk/kfYoq8fWYXLBNPDPQamcLIRnDg+oezw50NYj+pRj/xUhCjnZzzoax5/wBjZ8lJFYrg8XZ738hERSYhERAEREAXnOAYnZAK9FZN/Zu9yA0sl0t7JKyOSrha+jjEtSHOx3LCCdxz0GAefYvemngq6dk9LI2WKRu6ORp4cPMexc11u98OpNQ07SQ25WAx5/SY8D5Pd9y2NBqWvtlFY6ZtFE+ifSUDTO8uBcZn92Q09MtwHf8A1AbvX9ZVW7TMlVRTvp52VFOA6M4O10rWkfcSrtN1dVPfdS09RUSSxUtZG2Brznu2mMEgfFQ/Vmpqy7Wi50M1uZFDBVhoqI3OIJhrYo8HIwC4Oz18CttQ3d1q1lfYjTtljrLnSwufuwWF8JwcePq/vTAJ2ii9DrGKrrRTMonN3vq44XmT1nU5w7cMcA4OOvtWJa+0GnuLqaNluljnqjCIWOlBB7yN0gJOOMBh8PJQCUXS3Ul0opKS407JYHDlrh09o8QfaoNLovS0MzY30MQkdksZJMcuA64BPKmlhu0F9s9PcaVr2RztPoyes0gkEce0dVHbwWsvdE47C7u5g1riQfs5Ix/HKhxTNkbpxWE2TLT9NBR2ajpqVoZDFEGsaDkALYrDtfFvp+vqLMWRrbzuwiIgCIiAIiIArJeWOCvWi1xI+LSN4kie6N7KSRzXtJBBAPQhARnVunK+7XeGsp6Y7aeOdozKwd7vgLWjGfzyOvllaB+l76J7Y+S2SSdxTWxpIex3cuhlzL9ryweM5VtHoTWD6GnqaLXErRNCyQNlDzjc0HGcnPVex0p2mUwHc6sjlAP2jj5tUgybjZ7j/Q7UNIygqe/qL2aiCPaSXxmpY/cPZtBKpV0VZLqurlZR1Jjku1DMyQwuDSxkbg85I8F4Ci7VqbO240Uw/Scw/NoT6Z2sU7eaWjnHsjYc/vCgFbRbaunvcImp5GfR6q6ySktOGMkzscT0w7IwltpZGaX0HM6HYaeoaKlxbgs+pkaN/lgnHPmvP+k3aZT4E2moHgHHEBP4Xqp17rGIf1rR2fMiKbB+aAlHZtDJBougZNG5jvrXYcMEgvcQefYtdcH1cuoO7c2dtPC14AERYx4IGcu3jdg46ArUx9qNxZV09PX6a+jmaRsYL5nswCQMgOZzjKktzY2a+0sLXYlY2Q4LPA9PSII8DwCPigJdaxiggB/MCy1j0IxSxDyashAEREAREQBERAFo9cN3aQvIxkmil/CVvFp9XjOlruP1OX8JQFLFzY7bg/6JF+AKLMo6u13G53nugGm5BpJZI5/cOLNzgAcFuCfDwUn06c6etZ/U4fwBVvdw/JVqnrhGH9yA4tLsZ5A6/FAReLUV7kfAWR07GySRx4kgeDl75Wg9RjAY049vgqt1fVTtgZFBTiSeIA+thkhic/knqPR6AHr1Wzh1P9JqZoYKIyNgmkZJIJm4DRJsDhnGcnkgHj2lYUOpKaX6JIKFsjg+JlRVuhaxke5pdjgkggc+XKkF9v1TK610rquFpqJWUrS6N/BdM3O7Hs8lvNPVctfY6CsnI76eBkj9owMkc4C11nOnbziahpKcup9m3MIBYD6TCB4Dk4963dNBFS08cFOxscUbQ1jG9GgeAUA5x2t5/LWnDk/23+NinE1HT/lE1kpcZA3awuedrQSc4b5nzUI7W/7207/1f8bFLaupkNwlY0NaGvDc9Seqkgk1LxAwAYGPFeq1cNwihhjY93pBoysiO4RSHDSoySZiKxkjX9FegCIiAIiIAtbqKmlrbHcKWnZvlmpnsY3IGXEEAc8LZIgOWUepdX2Wip6Ot0VVSRU0TYhJE8PJDRgH0dw8Fee1GjAdFdbBcacEYc18QcCPHg4XTi0E8gLzkpopW4lY1/7QBU5IwcyZrrQE5gE9M2Hunb4w+34DHdc+iPYPuCy4broGqljkiudLEW7Q2N80kTHYzjc12A7AJHPgVM6nTtoqge/t1LJnruhatTVdnml6gHdaoWk+MeWn9yZQFhNlpWvZarnDO1waADUseWtaMNAx4D28rdtIIG07gobU9kOmpsmL6ZTnzjmz+IFYZ7JjCSbfqa4weQcAcfcQmwMPtc4u2nM/64/jYpbNC99xncG+j3qidR2XXyWqppajULK5lPK17GzteCACDwcnyXS4qBgkdI/lzjkgdPj5oDCFuEzgSDjA+SzILdHEs5oDQABgKqgksZGGdFeiIAiIgCIiAIiIAiIgCFEUAoqIiAKoRFIKoiIAiIgCIiA//9k="/>
          <p:cNvSpPr>
            <a:spLocks noChangeAspect="1" noChangeArrowheads="1"/>
          </p:cNvSpPr>
          <p:nvPr/>
        </p:nvSpPr>
        <p:spPr bwMode="auto">
          <a:xfrm>
            <a:off x="0" y="-798513"/>
            <a:ext cx="1524000" cy="1638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0" name="AutoShape 4" descr="data:image/jpeg;base64,/9j/4AAQSkZJRgABAQAAAQABAAD/2wBDAAkGBwgHBgkIBwgKCgkLDRYPDQwMDRsUFRAWIB0iIiAdHx8kKDQsJCYxJx8fLT0tMTU3Ojo6Iys/RD84QzQ5Ojf/2wBDAQoKCg0MDRoPDxo3JR8lNzc3Nzc3Nzc3Nzc3Nzc3Nzc3Nzc3Nzc3Nzc3Nzc3Nzc3Nzc3Nzc3Nzc3Nzc3Nzc3Nzf/wAARCACRAIcDASIAAhEBAxEB/8QAHAABAAEFAQEAAAAAAAAAAAAAAAYBAgQFBwMI/8QARhAAAQMDAwEEBgUIBgsAAAAAAQACAwQFEQYSITEHE0FRIjJhcYGxFCNCkbIVUmJkcqHB0RYkMzXC4URTVFVjZXN0otLx/8QAGgEBAAIDAQAAAAAAAAAAAAAAAAEFAgMEBv/EACkRAAICAQMDAwMFAAAAAAAAAAABAgMRBCExBRITIjJxI0FRM0JhkbH/2gAMAwEAAhEDEQA/AO4oiIAiIgC8amZsEL5X+oxpc73BeywLycWuqP8AwnfJYzeItomKy0jTt1nbDUMh21Dd7g0OMfGSceakoPK4nU1Bp6iGUDJEreD+0FJ3axurJ4W/1chzw1zTH0BI9vtVPpup5X1vvxgsLtDj9Pg6MFVWsPCrkK6RXFUVMpnlAVREQBERAEREAREQBERAUJwo/er/AGcU09I650gqXtLGRd8NznY6YW9lG5jm+YwuQyx09DXSQR0kLS9+Q9kbd+4nxOMrRqJ9tbN9EIylua67gNMY6/Wszn9oK+vkdDLE8HIErfmrbqPQiwW575nHj6wV11GNoPP1zT+9eUj+35L3Y3tTqe6wEvZWuO05wWjCy7lr+ubt/JkFC/gbhPI8EH2YBBUauDdzXngZPTC18kzBFtY8xn88BpI+8EKy6ffZvl5OPUUwymoolEWq9UVLNwrLTTjybTyyH5Be9Pqq82oS111ro6+ljaC6GGjMTuvJBJUKFRN/vKsI/NY5jR+5qq9xmjex09TIXNIw+VxHTy6KyVz/ACalWns0v6O7Wu4U10oYK2hlE1PMwPY9viP5rMXzz2Xazn07c2W2qdvtlVIGlvUwvJwHD2E9R8ff9CtJPVdcJ9yyceoodM+1lURFmaAiIgCIiAKhOPcqqyT1T7kBi1FzoqZ5ZPVRRu8nOwVzy4xwzakhkjLXwOqBznggn/NbDtCBbS007eHDc35H+a0lPzX0mcczx/iCptVq7I3KvCwWFFEXBzybnUMFC+hcxlPG2USN27Wc53DBGFGbvQ1bWtc6nkDe9b6RHHrBTy4sjij70xg7XtPDefWC1V/rZX008Qp5jvc0MIjPn4ro1WijY/ItsGujVSh6WRW4FrW+kONwB+9YU1thpKdzu9kLsk+Hmtpd7fVtpnudSyhrXAkluB1C8ri0yNZG3B3yNb95AVDBWVtLjLLVuMlkkdPoehFJ31S+cyFm4ta4ADPgtfU6UiaQ+jmc0j7EnOfiugzNxG8eTT8loXDjnovTqmEUU3ml3HCbBTGTWNupv+YxtPwkH8l9Tt6lfOenKMt7VKOHBOLgXt48Bud/A/cvo1qyp4Z09ReZR+CqIi3FcEREAREQBWS+qfcr1ZJ0PuQEM1/TSTacfJEwvdBIJMDk7cFp+ai1K4CroSSOZ4/mF049OW5GOhVgiiHSNgxzw0Lg1GjV1qszwddWocIOODW1zgGjjP1jeAP0grLm/bGXBjnEOBwBnxW4z5AfFMjj5ZXccpFr/VyyW+aJlLNI5zS30WErVUFlqaq5QF9PI2GKRsj3ObtAwc4565x4KfbxkgO496s3t4JcMg9c8rkv0sLpqcnwdFV0q4NJciX1H5/NPyUSv9zgs9tmq6k+gxvAH2j4Ae9SipqIIoJHyTRsaGnJc8ADhcA1/qM3u4iGncTQ0xIZjgPd4u/gP81vnNJbGel00rZb8I6JoDR9RLcLTqiV0LYpIjUiJhJO6RhHw9bn3BdTC0HZ+c6IsX/YRfhC34WcUkjTfZKc9/sVREWRpCIiAIiIAo/ruaan0ndJ6aV8UsdOXNew4LTnwKkCj+vGOl0jdo2Auc6nIDQMklYy9rwbaMeWOeMo4C293ud7Wi7XJznHAa2pfkn2DK61oTTVwoIm3C91lXNWPHoQSzue2IHzycF3yWN2faGZaWMuV1YHV5H1cZ5EA/8Ab5KdlaKamvVItup66E34qVt+TV3S8wUBmbLIyPZCZN8h9HI6j34Xnar5BcBA2GWOZksZkMjM464A96xdQ2qa4Mq2siLTIwNbKHB3IIcDt97cFedhtdTQR03fQulkYTukJDQS5xJO3y/kEcp938FYo1+POdz11fpSn1JS8v7msjGIZx8neYXEbza6yz10lHcYXRzN8eoePMHxC+j/AIrU6j0/QahoTTVzMFue7mb68bvMH+Hiptp71lcnd07qL0z7J7x/w+dnYwcjOQta4+meFKtUacrtOVhp61u6N2e6naPRk/kfYoq8fWYXLBNPDPQamcLIRnDg+oezw50NYj+pRj/xUhCjnZzzoax5/wBjZ8lJFYrg8XZ738hERSYhERAEREAXnOAYnZAK9FZN/Zu9yA0sl0t7JKyOSrha+jjEtSHOx3LCCdxz0GAefYvemngq6dk9LI2WKRu6ORp4cPMexc11u98OpNQ07SQ25WAx5/SY8D5Pd9y2NBqWvtlFY6ZtFE+ifSUDTO8uBcZn92Q09MtwHf8A1AbvX9ZVW7TMlVRTvp52VFOA6M4O10rWkfcSrtN1dVPfdS09RUSSxUtZG2Brznu2mMEgfFQ/Vmpqy7Wi50M1uZFDBVhoqI3OIJhrYo8HIwC4Oz18CttQ3d1q1lfYjTtljrLnSwufuwWF8JwcePq/vTAJ2ii9DrGKrrRTMonN3vq44XmT1nU5w7cMcA4OOvtWJa+0GnuLqaNluljnqjCIWOlBB7yN0gJOOMBh8PJQCUXS3Ul0opKS407JYHDlrh09o8QfaoNLovS0MzY30MQkdksZJMcuA64BPKmlhu0F9s9PcaVr2RztPoyes0gkEce0dVHbwWsvdE47C7u5g1riQfs5Ix/HKhxTNkbpxWE2TLT9NBR2ajpqVoZDFEGsaDkALYrDtfFvp+vqLMWRrbzuwiIgCIiAIiIArJeWOCvWi1xI+LSN4kie6N7KSRzXtJBBAPQhARnVunK+7XeGsp6Y7aeOdozKwd7vgLWjGfzyOvllaB+l76J7Y+S2SSdxTWxpIex3cuhlzL9ryweM5VtHoTWD6GnqaLXErRNCyQNlDzjc0HGcnPVex0p2mUwHc6sjlAP2jj5tUgybjZ7j/Q7UNIygqe/qL2aiCPaSXxmpY/cPZtBKpV0VZLqurlZR1Jjku1DMyQwuDSxkbg85I8F4Ci7VqbO240Uw/Scw/NoT6Z2sU7eaWjnHsjYc/vCgFbRbaunvcImp5GfR6q6ySktOGMkzscT0w7IwltpZGaX0HM6HYaeoaKlxbgs+pkaN/lgnHPmvP+k3aZT4E2moHgHHEBP4Xqp17rGIf1rR2fMiKbB+aAlHZtDJBougZNG5jvrXYcMEgvcQefYtdcH1cuoO7c2dtPC14AERYx4IGcu3jdg46ArUx9qNxZV09PX6a+jmaRsYL5nswCQMgOZzjKktzY2a+0sLXYlY2Q4LPA9PSII8DwCPigJdaxiggB/MCy1j0IxSxDyashAEREAREQBERAFo9cN3aQvIxkmil/CVvFp9XjOlruP1OX8JQFLFzY7bg/6JF+AKLMo6u13G53nugGm5BpJZI5/cOLNzgAcFuCfDwUn06c6etZ/U4fwBVvdw/JVqnrhGH9yA4tLsZ5A6/FAReLUV7kfAWR07GySRx4kgeDl75Wg9RjAY049vgqt1fVTtgZFBTiSeIA+thkhic/knqPR6AHr1Wzh1P9JqZoYKIyNgmkZJIJm4DRJsDhnGcnkgHj2lYUOpKaX6JIKFsjg+JlRVuhaxke5pdjgkggc+XKkF9v1TK610rquFpqJWUrS6N/BdM3O7Hs8lvNPVctfY6CsnI76eBkj9owMkc4C11nOnbziahpKcup9m3MIBYD6TCB4Dk4963dNBFS08cFOxscUbQ1jG9GgeAUA5x2t5/LWnDk/23+NinE1HT/lE1kpcZA3awuedrQSc4b5nzUI7W/7207/1f8bFLaupkNwlY0NaGvDc9Seqkgk1LxAwAYGPFeq1cNwihhjY93pBoysiO4RSHDSoySZiKxkjX9FegCIiAIiIAtbqKmlrbHcKWnZvlmpnsY3IGXEEAc8LZIgOWUepdX2Wip6Ot0VVSRU0TYhJE8PJDRgH0dw8Fee1GjAdFdbBcacEYc18QcCPHg4XTi0E8gLzkpopW4lY1/7QBU5IwcyZrrQE5gE9M2Hunb4w+34DHdc+iPYPuCy4broGqljkiudLEW7Q2N80kTHYzjc12A7AJHPgVM6nTtoqge/t1LJnruhatTVdnml6gHdaoWk+MeWn9yZQFhNlpWvZarnDO1waADUseWtaMNAx4D28rdtIIG07gobU9kOmpsmL6ZTnzjmz+IFYZ7JjCSbfqa4weQcAcfcQmwMPtc4u2nM/64/jYpbNC99xncG+j3qidR2XXyWqppajULK5lPK17GzteCACDwcnyXS4qBgkdI/lzjkgdPj5oDCFuEzgSDjA+SzILdHEs5oDQABgKqgksZGGdFeiIAiIgCIiAIiIAiIgCFEUAoqIiAKoRFIKoiIAiIgCIiA//9k="/>
          <p:cNvSpPr>
            <a:spLocks noChangeAspect="1" noChangeArrowheads="1"/>
          </p:cNvSpPr>
          <p:nvPr/>
        </p:nvSpPr>
        <p:spPr bwMode="auto">
          <a:xfrm>
            <a:off x="0" y="-798513"/>
            <a:ext cx="1524000" cy="1638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2" name="AutoShape 6" descr="data:image/jpeg;base64,/9j/4AAQSkZJRgABAQAAAQABAAD/2wBDAAkGBwgHBgkIBwgKCgkLDRYPDQwMDRsUFRAWIB0iIiAdHx8kKDQsJCYxJx8fLT0tMTU3Ojo6Iys/RD84QzQ5Ojf/2wBDAQoKCg0MDRoPDxo3JR8lNzc3Nzc3Nzc3Nzc3Nzc3Nzc3Nzc3Nzc3Nzc3Nzc3Nzc3Nzc3Nzc3Nzc3Nzc3Nzc3Nzf/wAARCACRAIcDASIAAhEBAxEB/8QAHAABAAEFAQEAAAAAAAAAAAAAAAYBAgQFBwMI/8QARhAAAQMDAwEEBgUIBgsAAAAAAQACAwQFEQYSITEHE0FRIjJhcYGxFCNCkbIVUmJkcqHB0RYkMzXC4URTVFVjZXN0otLx/8QAGgEBAAIDAQAAAAAAAAAAAAAAAAEFAgMEBv/EACkRAAICAQMDAwMFAAAAAAAAAAABAgMRBCExBRITIjJxI0FRM0JhkbH/2gAMAwEAAhEDEQA/AO4oiIAiIgC8amZsEL5X+oxpc73BeywLycWuqP8AwnfJYzeItomKy0jTt1nbDUMh21Dd7g0OMfGSceakoPK4nU1Bp6iGUDJEreD+0FJ3axurJ4W/1chzw1zTH0BI9vtVPpup5X1vvxgsLtDj9Pg6MFVWsPCrkK6RXFUVMpnlAVREQBERAEREAREQBERAUJwo/er/AGcU09I650gqXtLGRd8NznY6YW9lG5jm+YwuQyx09DXSQR0kLS9+Q9kbd+4nxOMrRqJ9tbN9EIylua67gNMY6/Wszn9oK+vkdDLE8HIErfmrbqPQiwW575nHj6wV11GNoPP1zT+9eUj+35L3Y3tTqe6wEvZWuO05wWjCy7lr+ubt/JkFC/gbhPI8EH2YBBUauDdzXngZPTC18kzBFtY8xn88BpI+8EKy6ffZvl5OPUUwymoolEWq9UVLNwrLTTjybTyyH5Be9Pqq82oS111ro6+ljaC6GGjMTuvJBJUKFRN/vKsI/NY5jR+5qq9xmjex09TIXNIw+VxHTy6KyVz/ACalWns0v6O7Wu4U10oYK2hlE1PMwPY9viP5rMXzz2Xazn07c2W2qdvtlVIGlvUwvJwHD2E9R8ff9CtJPVdcJ9yyceoodM+1lURFmaAiIgCIiAKhOPcqqyT1T7kBi1FzoqZ5ZPVRRu8nOwVzy4xwzakhkjLXwOqBznggn/NbDtCBbS007eHDc35H+a0lPzX0mcczx/iCptVq7I3KvCwWFFEXBzybnUMFC+hcxlPG2USN27Wc53DBGFGbvQ1bWtc6nkDe9b6RHHrBTy4sjij70xg7XtPDefWC1V/rZX008Qp5jvc0MIjPn4ro1WijY/ItsGujVSh6WRW4FrW+kONwB+9YU1thpKdzu9kLsk+Hmtpd7fVtpnudSyhrXAkluB1C8ri0yNZG3B3yNb95AVDBWVtLjLLVuMlkkdPoehFJ31S+cyFm4ta4ADPgtfU6UiaQ+jmc0j7EnOfiugzNxG8eTT8loXDjnovTqmEUU3ml3HCbBTGTWNupv+YxtPwkH8l9Tt6lfOenKMt7VKOHBOLgXt48Bud/A/cvo1qyp4Z09ReZR+CqIi3FcEREAREQBWS+qfcr1ZJ0PuQEM1/TSTacfJEwvdBIJMDk7cFp+ai1K4CroSSOZ4/mF049OW5GOhVgiiHSNgxzw0Lg1GjV1qszwddWocIOODW1zgGjjP1jeAP0grLm/bGXBjnEOBwBnxW4z5AfFMjj5ZXccpFr/VyyW+aJlLNI5zS30WErVUFlqaq5QF9PI2GKRsj3ObtAwc4565x4KfbxkgO496s3t4JcMg9c8rkv0sLpqcnwdFV0q4NJciX1H5/NPyUSv9zgs9tmq6k+gxvAH2j4Ae9SipqIIoJHyTRsaGnJc8ADhcA1/qM3u4iGncTQ0xIZjgPd4u/gP81vnNJbGel00rZb8I6JoDR9RLcLTqiV0LYpIjUiJhJO6RhHw9bn3BdTC0HZ+c6IsX/YRfhC34WcUkjTfZKc9/sVREWRpCIiAIiIAo/ruaan0ndJ6aV8UsdOXNew4LTnwKkCj+vGOl0jdo2Auc6nIDQMklYy9rwbaMeWOeMo4C293ud7Wi7XJznHAa2pfkn2DK61oTTVwoIm3C91lXNWPHoQSzue2IHzycF3yWN2faGZaWMuV1YHV5H1cZ5EA/8Ab5KdlaKamvVItup66E34qVt+TV3S8wUBmbLIyPZCZN8h9HI6j34Xnar5BcBA2GWOZksZkMjM464A96xdQ2qa4Mq2siLTIwNbKHB3IIcDt97cFedhtdTQR03fQulkYTukJDQS5xJO3y/kEcp938FYo1+POdz11fpSn1JS8v7msjGIZx8neYXEbza6yz10lHcYXRzN8eoePMHxC+j/AIrU6j0/QahoTTVzMFue7mb68bvMH+Hiptp71lcnd07qL0z7J7x/w+dnYwcjOQta4+meFKtUacrtOVhp61u6N2e6naPRk/kfYoq8fWYXLBNPDPQamcLIRnDg+oezw50NYj+pRj/xUhCjnZzzoax5/wBjZ8lJFYrg8XZ738hERSYhERAEREAXnOAYnZAK9FZN/Zu9yA0sl0t7JKyOSrha+jjEtSHOx3LCCdxz0GAefYvemngq6dk9LI2WKRu6ORp4cPMexc11u98OpNQ07SQ25WAx5/SY8D5Pd9y2NBqWvtlFY6ZtFE+ifSUDTO8uBcZn92Q09MtwHf8A1AbvX9ZVW7TMlVRTvp52VFOA6M4O10rWkfcSrtN1dVPfdS09RUSSxUtZG2Brznu2mMEgfFQ/Vmpqy7Wi50M1uZFDBVhoqI3OIJhrYo8HIwC4Oz18CttQ3d1q1lfYjTtljrLnSwufuwWF8JwcePq/vTAJ2ii9DrGKrrRTMonN3vq44XmT1nU5w7cMcA4OOvtWJa+0GnuLqaNluljnqjCIWOlBB7yN0gJOOMBh8PJQCUXS3Ul0opKS407JYHDlrh09o8QfaoNLovS0MzY30MQkdksZJMcuA64BPKmlhu0F9s9PcaVr2RztPoyes0gkEce0dVHbwWsvdE47C7u5g1riQfs5Ix/HKhxTNkbpxWE2TLT9NBR2ajpqVoZDFEGsaDkALYrDtfFvp+vqLMWRrbzuwiIgCIiAIiIArJeWOCvWi1xI+LSN4kie6N7KSRzXtJBBAPQhARnVunK+7XeGsp6Y7aeOdozKwd7vgLWjGfzyOvllaB+l76J7Y+S2SSdxTWxpIex3cuhlzL9ryweM5VtHoTWD6GnqaLXErRNCyQNlDzjc0HGcnPVex0p2mUwHc6sjlAP2jj5tUgybjZ7j/Q7UNIygqe/qL2aiCPaSXxmpY/cPZtBKpV0VZLqurlZR1Jjku1DMyQwuDSxkbg85I8F4Ci7VqbO240Uw/Scw/NoT6Z2sU7eaWjnHsjYc/vCgFbRbaunvcImp5GfR6q6ySktOGMkzscT0w7IwltpZGaX0HM6HYaeoaKlxbgs+pkaN/lgnHPmvP+k3aZT4E2moHgHHEBP4Xqp17rGIf1rR2fMiKbB+aAlHZtDJBougZNG5jvrXYcMEgvcQefYtdcH1cuoO7c2dtPC14AERYx4IGcu3jdg46ArUx9qNxZV09PX6a+jmaRsYL5nswCQMgOZzjKktzY2a+0sLXYlY2Q4LPA9PSII8DwCPigJdaxiggB/MCy1j0IxSxDyashAEREAREQBERAFo9cN3aQvIxkmil/CVvFp9XjOlruP1OX8JQFLFzY7bg/6JF+AKLMo6u13G53nugGm5BpJZI5/cOLNzgAcFuCfDwUn06c6etZ/U4fwBVvdw/JVqnrhGH9yA4tLsZ5A6/FAReLUV7kfAWR07GySRx4kgeDl75Wg9RjAY049vgqt1fVTtgZFBTiSeIA+thkhic/knqPR6AHr1Wzh1P9JqZoYKIyNgmkZJIJm4DRJsDhnGcnkgHj2lYUOpKaX6JIKFsjg+JlRVuhaxke5pdjgkggc+XKkF9v1TK610rquFpqJWUrS6N/BdM3O7Hs8lvNPVctfY6CsnI76eBkj9owMkc4C11nOnbziahpKcup9m3MIBYD6TCB4Dk4963dNBFS08cFOxscUbQ1jG9GgeAUA5x2t5/LWnDk/23+NinE1HT/lE1kpcZA3awuedrQSc4b5nzUI7W/7207/1f8bFLaupkNwlY0NaGvDc9Seqkgk1LxAwAYGPFeq1cNwihhjY93pBoysiO4RSHDSoySZiKxkjX9FegCIiAIiIAtbqKmlrbHcKWnZvlmpnsY3IGXEEAc8LZIgOWUepdX2Wip6Ot0VVSRU0TYhJE8PJDRgH0dw8Fee1GjAdFdbBcacEYc18QcCPHg4XTi0E8gLzkpopW4lY1/7QBU5IwcyZrrQE5gE9M2Hunb4w+34DHdc+iPYPuCy4broGqljkiudLEW7Q2N80kTHYzjc12A7AJHPgVM6nTtoqge/t1LJnruhatTVdnml6gHdaoWk+MeWn9yZQFhNlpWvZarnDO1waADUseWtaMNAx4D28rdtIIG07gobU9kOmpsmL6ZTnzjmz+IFYZ7JjCSbfqa4weQcAcfcQmwMPtc4u2nM/64/jYpbNC99xncG+j3qidR2XXyWqppajULK5lPK17GzteCACDwcnyXS4qBgkdI/lzjkgdPj5oDCFuEzgSDjA+SzILdHEs5oDQABgKqgksZGGdFeiIAiIgCIiAIiIAiIgCFEUAoqIiAKoRFIKoiIAiIgCIiA//9k="/>
          <p:cNvSpPr>
            <a:spLocks noChangeAspect="1" noChangeArrowheads="1"/>
          </p:cNvSpPr>
          <p:nvPr/>
        </p:nvSpPr>
        <p:spPr bwMode="auto">
          <a:xfrm>
            <a:off x="0" y="-798513"/>
            <a:ext cx="1524000" cy="1638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4" name="AutoShape 8" descr="data:image/jpeg;base64,/9j/4AAQSkZJRgABAQAAAQABAAD/2wBDAAkGBwgHBgkIBwgKCgkLDRYPDQwMDRsUFRAWIB0iIiAdHx8kKDQsJCYxJx8fLT0tMTU3Ojo6Iys/RD84QzQ5Ojf/2wBDAQoKCg0MDRoPDxo3JR8lNzc3Nzc3Nzc3Nzc3Nzc3Nzc3Nzc3Nzc3Nzc3Nzc3Nzc3Nzc3Nzc3Nzc3Nzc3Nzc3Nzf/wAARCACRAIcDASIAAhEBAxEB/8QAHAABAAEFAQEAAAAAAAAAAAAAAAYBAgQFBwMI/8QARhAAAQMDAwEEBgUIBgsAAAAAAQACAwQFEQYSITEHE0FRIjJhcYGxFCNCkbIVUmJkcqHB0RYkMzXC4URTVFVjZXN0otLx/8QAGgEBAAIDAQAAAAAAAAAAAAAAAAEFAgMEBv/EACkRAAICAQMDAwMFAAAAAAAAAAABAgMRBCExBRITIjJxI0FRM0JhkbH/2gAMAwEAAhEDEQA/AO4oiIAiIgC8amZsEL5X+oxpc73BeywLycWuqP8AwnfJYzeItomKy0jTt1nbDUMh21Dd7g0OMfGSceakoPK4nU1Bp6iGUDJEreD+0FJ3axurJ4W/1chzw1zTH0BI9vtVPpup5X1vvxgsLtDj9Pg6MFVWsPCrkK6RXFUVMpnlAVREQBERAEREAREQBERAUJwo/er/AGcU09I650gqXtLGRd8NznY6YW9lG5jm+YwuQyx09DXSQR0kLS9+Q9kbd+4nxOMrRqJ9tbN9EIylua67gNMY6/Wszn9oK+vkdDLE8HIErfmrbqPQiwW575nHj6wV11GNoPP1zT+9eUj+35L3Y3tTqe6wEvZWuO05wWjCy7lr+ubt/JkFC/gbhPI8EH2YBBUauDdzXngZPTC18kzBFtY8xn88BpI+8EKy6ffZvl5OPUUwymoolEWq9UVLNwrLTTjybTyyH5Be9Pqq82oS111ro6+ljaC6GGjMTuvJBJUKFRN/vKsI/NY5jR+5qq9xmjex09TIXNIw+VxHTy6KyVz/ACalWns0v6O7Wu4U10oYK2hlE1PMwPY9viP5rMXzz2Xazn07c2W2qdvtlVIGlvUwvJwHD2E9R8ff9CtJPVdcJ9yyceoodM+1lURFmaAiIgCIiAKhOPcqqyT1T7kBi1FzoqZ5ZPVRRu8nOwVzy4xwzakhkjLXwOqBznggn/NbDtCBbS007eHDc35H+a0lPzX0mcczx/iCptVq7I3KvCwWFFEXBzybnUMFC+hcxlPG2USN27Wc53DBGFGbvQ1bWtc6nkDe9b6RHHrBTy4sjij70xg7XtPDefWC1V/rZX008Qp5jvc0MIjPn4ro1WijY/ItsGujVSh6WRW4FrW+kONwB+9YU1thpKdzu9kLsk+Hmtpd7fVtpnudSyhrXAkluB1C8ri0yNZG3B3yNb95AVDBWVtLjLLVuMlkkdPoehFJ31S+cyFm4ta4ADPgtfU6UiaQ+jmc0j7EnOfiugzNxG8eTT8loXDjnovTqmEUU3ml3HCbBTGTWNupv+YxtPwkH8l9Tt6lfOenKMt7VKOHBOLgXt48Bud/A/cvo1qyp4Z09ReZR+CqIi3FcEREAREQBWS+qfcr1ZJ0PuQEM1/TSTacfJEwvdBIJMDk7cFp+ai1K4CroSSOZ4/mF049OW5GOhVgiiHSNgxzw0Lg1GjV1qszwddWocIOODW1zgGjjP1jeAP0grLm/bGXBjnEOBwBnxW4z5AfFMjj5ZXccpFr/VyyW+aJlLNI5zS30WErVUFlqaq5QF9PI2GKRsj3ObtAwc4565x4KfbxkgO496s3t4JcMg9c8rkv0sLpqcnwdFV0q4NJciX1H5/NPyUSv9zgs9tmq6k+gxvAH2j4Ae9SipqIIoJHyTRsaGnJc8ADhcA1/qM3u4iGncTQ0xIZjgPd4u/gP81vnNJbGel00rZb8I6JoDR9RLcLTqiV0LYpIjUiJhJO6RhHw9bn3BdTC0HZ+c6IsX/YRfhC34WcUkjTfZKc9/sVREWRpCIiAIiIAo/ruaan0ndJ6aV8UsdOXNew4LTnwKkCj+vGOl0jdo2Auc6nIDQMklYy9rwbaMeWOeMo4C293ud7Wi7XJznHAa2pfkn2DK61oTTVwoIm3C91lXNWPHoQSzue2IHzycF3yWN2faGZaWMuV1YHV5H1cZ5EA/8Ab5KdlaKamvVItup66E34qVt+TV3S8wUBmbLIyPZCZN8h9HI6j34Xnar5BcBA2GWOZksZkMjM464A96xdQ2qa4Mq2siLTIwNbKHB3IIcDt97cFedhtdTQR03fQulkYTukJDQS5xJO3y/kEcp938FYo1+POdz11fpSn1JS8v7msjGIZx8neYXEbza6yz10lHcYXRzN8eoePMHxC+j/AIrU6j0/QahoTTVzMFue7mb68bvMH+Hiptp71lcnd07qL0z7J7x/w+dnYwcjOQta4+meFKtUacrtOVhp61u6N2e6naPRk/kfYoq8fWYXLBNPDPQamcLIRnDg+oezw50NYj+pRj/xUhCjnZzzoax5/wBjZ8lJFYrg8XZ738hERSYhERAEREAXnOAYnZAK9FZN/Zu9yA0sl0t7JKyOSrha+jjEtSHOx3LCCdxz0GAefYvemngq6dk9LI2WKRu6ORp4cPMexc11u98OpNQ07SQ25WAx5/SY8D5Pd9y2NBqWvtlFY6ZtFE+ifSUDTO8uBcZn92Q09MtwHf8A1AbvX9ZVW7TMlVRTvp52VFOA6M4O10rWkfcSrtN1dVPfdS09RUSSxUtZG2Brznu2mMEgfFQ/Vmpqy7Wi50M1uZFDBVhoqI3OIJhrYo8HIwC4Oz18CttQ3d1q1lfYjTtljrLnSwufuwWF8JwcePq/vTAJ2ii9DrGKrrRTMonN3vq44XmT1nU5w7cMcA4OOvtWJa+0GnuLqaNluljnqjCIWOlBB7yN0gJOOMBh8PJQCUXS3Ul0opKS407JYHDlrh09o8QfaoNLovS0MzY30MQkdksZJMcuA64BPKmlhu0F9s9PcaVr2RztPoyes0gkEce0dVHbwWsvdE47C7u5g1riQfs5Ix/HKhxTNkbpxWE2TLT9NBR2ajpqVoZDFEGsaDkALYrDtfFvp+vqLMWRrbzuwiIgCIiAIiIArJeWOCvWi1xI+LSN4kie6N7KSRzXtJBBAPQhARnVunK+7XeGsp6Y7aeOdozKwd7vgLWjGfzyOvllaB+l76J7Y+S2SSdxTWxpIex3cuhlzL9ryweM5VtHoTWD6GnqaLXErRNCyQNlDzjc0HGcnPVex0p2mUwHc6sjlAP2jj5tUgybjZ7j/Q7UNIygqe/qL2aiCPaSXxmpY/cPZtBKpV0VZLqurlZR1Jjku1DMyQwuDSxkbg85I8F4Ci7VqbO240Uw/Scw/NoT6Z2sU7eaWjnHsjYc/vCgFbRbaunvcImp5GfR6q6ySktOGMkzscT0w7IwltpZGaX0HM6HYaeoaKlxbgs+pkaN/lgnHPmvP+k3aZT4E2moHgHHEBP4Xqp17rGIf1rR2fMiKbB+aAlHZtDJBougZNG5jvrXYcMEgvcQefYtdcH1cuoO7c2dtPC14AERYx4IGcu3jdg46ArUx9qNxZV09PX6a+jmaRsYL5nswCQMgOZzjKktzY2a+0sLXYlY2Q4LPA9PSII8DwCPigJdaxiggB/MCy1j0IxSxDyashAEREAREQBERAFo9cN3aQvIxkmil/CVvFp9XjOlruP1OX8JQFLFzY7bg/6JF+AKLMo6u13G53nugGm5BpJZI5/cOLNzgAcFuCfDwUn06c6etZ/U4fwBVvdw/JVqnrhGH9yA4tLsZ5A6/FAReLUV7kfAWR07GySRx4kgeDl75Wg9RjAY049vgqt1fVTtgZFBTiSeIA+thkhic/knqPR6AHr1Wzh1P9JqZoYKIyNgmkZJIJm4DRJsDhnGcnkgHj2lYUOpKaX6JIKFsjg+JlRVuhaxke5pdjgkggc+XKkF9v1TK610rquFpqJWUrS6N/BdM3O7Hs8lvNPVctfY6CsnI76eBkj9owMkc4C11nOnbziahpKcup9m3MIBYD6TCB4Dk4963dNBFS08cFOxscUbQ1jG9GgeAUA5x2t5/LWnDk/23+NinE1HT/lE1kpcZA3awuedrQSc4b5nzUI7W/7207/1f8bFLaupkNwlY0NaGvDc9Seqkgk1LxAwAYGPFeq1cNwihhjY93pBoysiO4RSHDSoySZiKxkjX9FegCIiAIiIAtbqKmlrbHcKWnZvlmpnsY3IGXEEAc8LZIgOWUepdX2Wip6Ot0VVSRU0TYhJE8PJDRgH0dw8Fee1GjAdFdbBcacEYc18QcCPHg4XTi0E8gLzkpopW4lY1/7QBU5IwcyZrrQE5gE9M2Hunb4w+34DHdc+iPYPuCy4broGqljkiudLEW7Q2N80kTHYzjc12A7AJHPgVM6nTtoqge/t1LJnruhatTVdnml6gHdaoWk+MeWn9yZQFhNlpWvZarnDO1waADUseWtaMNAx4D28rdtIIG07gobU9kOmpsmL6ZTnzjmz+IFYZ7JjCSbfqa4weQcAcfcQmwMPtc4u2nM/64/jYpbNC99xncG+j3qidR2XXyWqppajULK5lPK17GzteCACDwcnyXS4qBgkdI/lzjkgdPj5oDCFuEzgSDjA+SzILdHEs5oDQABgKqgksZGGdFeiIAiIgCIiAIiIAiIgCFEUAoqIiAKoRFIKoiIAiIgCIiA//9k="/>
          <p:cNvSpPr>
            <a:spLocks noChangeAspect="1" noChangeArrowheads="1"/>
          </p:cNvSpPr>
          <p:nvPr/>
        </p:nvSpPr>
        <p:spPr bwMode="auto">
          <a:xfrm>
            <a:off x="0" y="-798513"/>
            <a:ext cx="1524000" cy="1638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8" name="AutoShape 12" descr="data:image/jpeg;base64,/9j/4AAQSkZJRgABAQAAAQABAAD/2wBDAAkGBwgHBgkIBwgKCgkLDRYPDQwMDRsUFRAWIB0iIiAdHx8kKDQsJCYxJx8fLT0tMTU3Ojo6Iys/RD84QzQ5Ojf/2wBDAQoKCg0MDRoPDxo3JR8lNzc3Nzc3Nzc3Nzc3Nzc3Nzc3Nzc3Nzc3Nzc3Nzc3Nzc3Nzc3Nzc3Nzc3Nzc3Nzc3Nzf/wAARCACRAIcDASIAAhEBAxEB/8QAHAABAAEFAQEAAAAAAAAAAAAAAAYBAgQFBwMI/8QARhAAAQMDAwEEBgUIBgsAAAAAAQACAwQFEQYSITEHE0FRIjJhcYGxFCNCkbIVUmJkcqHB0RYkMzXC4URTVFVjZXN0otLx/8QAGgEBAAIDAQAAAAAAAAAAAAAAAAEFAgMEBv/EACkRAAICAQMDAwMFAAAAAAAAAAABAgMRBCExBRITIjJxI0FRM0JhkbH/2gAMAwEAAhEDEQA/AO4oiIAiIgC8amZsEL5X+oxpc73BeywLycWuqP8AwnfJYzeItomKy0jTt1nbDUMh21Dd7g0OMfGSceakoPK4nU1Bp6iGUDJEreD+0FJ3axurJ4W/1chzw1zTH0BI9vtVPpup5X1vvxgsLtDj9Pg6MFVWsPCrkK6RXFUVMpnlAVREQBERAEREAREQBERAUJwo/er/AGcU09I650gqXtLGRd8NznY6YW9lG5jm+YwuQyx09DXSQR0kLS9+Q9kbd+4nxOMrRqJ9tbN9EIylua67gNMY6/Wszn9oK+vkdDLE8HIErfmrbqPQiwW575nHj6wV11GNoPP1zT+9eUj+35L3Y3tTqe6wEvZWuO05wWjCy7lr+ubt/JkFC/gbhPI8EH2YBBUauDdzXngZPTC18kzBFtY8xn88BpI+8EKy6ffZvl5OPUUwymoolEWq9UVLNwrLTTjybTyyH5Be9Pqq82oS111ro6+ljaC6GGjMTuvJBJUKFRN/vKsI/NY5jR+5qq9xmjex09TIXNIw+VxHTy6KyVz/ACalWns0v6O7Wu4U10oYK2hlE1PMwPY9viP5rMXzz2Xazn07c2W2qdvtlVIGlvUwvJwHD2E9R8ff9CtJPVdcJ9yyceoodM+1lURFmaAiIgCIiAKhOPcqqyT1T7kBi1FzoqZ5ZPVRRu8nOwVzy4xwzakhkjLXwOqBznggn/NbDtCBbS007eHDc35H+a0lPzX0mcczx/iCptVq7I3KvCwWFFEXBzybnUMFC+hcxlPG2USN27Wc53DBGFGbvQ1bWtc6nkDe9b6RHHrBTy4sjij70xg7XtPDefWC1V/rZX008Qp5jvc0MIjPn4ro1WijY/ItsGujVSh6WRW4FrW+kONwB+9YU1thpKdzu9kLsk+Hmtpd7fVtpnudSyhrXAkluB1C8ri0yNZG3B3yNb95AVDBWVtLjLLVuMlkkdPoehFJ31S+cyFm4ta4ADPgtfU6UiaQ+jmc0j7EnOfiugzNxG8eTT8loXDjnovTqmEUU3ml3HCbBTGTWNupv+YxtPwkH8l9Tt6lfOenKMt7VKOHBOLgXt48Bud/A/cvo1qyp4Z09ReZR+CqIi3FcEREAREQBWS+qfcr1ZJ0PuQEM1/TSTacfJEwvdBIJMDk7cFp+ai1K4CroSSOZ4/mF049OW5GOhVgiiHSNgxzw0Lg1GjV1qszwddWocIOODW1zgGjjP1jeAP0grLm/bGXBjnEOBwBnxW4z5AfFMjj5ZXccpFr/VyyW+aJlLNI5zS30WErVUFlqaq5QF9PI2GKRsj3ObtAwc4565x4KfbxkgO496s3t4JcMg9c8rkv0sLpqcnwdFV0q4NJciX1H5/NPyUSv9zgs9tmq6k+gxvAH2j4Ae9SipqIIoJHyTRsaGnJc8ADhcA1/qM3u4iGncTQ0xIZjgPd4u/gP81vnNJbGel00rZb8I6JoDR9RLcLTqiV0LYpIjUiJhJO6RhHw9bn3BdTC0HZ+c6IsX/YRfhC34WcUkjTfZKc9/sVREWRpCIiAIiIAo/ruaan0ndJ6aV8UsdOXNew4LTnwKkCj+vGOl0jdo2Auc6nIDQMklYy9rwbaMeWOeMo4C293ud7Wi7XJznHAa2pfkn2DK61oTTVwoIm3C91lXNWPHoQSzue2IHzycF3yWN2faGZaWMuV1YHV5H1cZ5EA/8Ab5KdlaKamvVItup66E34qVt+TV3S8wUBmbLIyPZCZN8h9HI6j34Xnar5BcBA2GWOZksZkMjM464A96xdQ2qa4Mq2siLTIwNbKHB3IIcDt97cFedhtdTQR03fQulkYTukJDQS5xJO3y/kEcp938FYo1+POdz11fpSn1JS8v7msjGIZx8neYXEbza6yz10lHcYXRzN8eoePMHxC+j/AIrU6j0/QahoTTVzMFue7mb68bvMH+Hiptp71lcnd07qL0z7J7x/w+dnYwcjOQta4+meFKtUacrtOVhp61u6N2e6naPRk/kfYoq8fWYXLBNPDPQamcLIRnDg+oezw50NYj+pRj/xUhCjnZzzoax5/wBjZ8lJFYrg8XZ738hERSYhERAEREAXnOAYnZAK9FZN/Zu9yA0sl0t7JKyOSrha+jjEtSHOx3LCCdxz0GAefYvemngq6dk9LI2WKRu6ORp4cPMexc11u98OpNQ07SQ25WAx5/SY8D5Pd9y2NBqWvtlFY6ZtFE+ifSUDTO8uBcZn92Q09MtwHf8A1AbvX9ZVW7TMlVRTvp52VFOA6M4O10rWkfcSrtN1dVPfdS09RUSSxUtZG2Brznu2mMEgfFQ/Vmpqy7Wi50M1uZFDBVhoqI3OIJhrYo8HIwC4Oz18CttQ3d1q1lfYjTtljrLnSwufuwWF8JwcePq/vTAJ2ii9DrGKrrRTMonN3vq44XmT1nU5w7cMcA4OOvtWJa+0GnuLqaNluljnqjCIWOlBB7yN0gJOOMBh8PJQCUXS3Ul0opKS407JYHDlrh09o8QfaoNLovS0MzY30MQkdksZJMcuA64BPKmlhu0F9s9PcaVr2RztPoyes0gkEce0dVHbwWsvdE47C7u5g1riQfs5Ix/HKhxTNkbpxWE2TLT9NBR2ajpqVoZDFEGsaDkALYrDtfFvp+vqLMWRrbzuwiIgCIiAIiIArJeWOCvWi1xI+LSN4kie6N7KSRzXtJBBAPQhARnVunK+7XeGsp6Y7aeOdozKwd7vgLWjGfzyOvllaB+l76J7Y+S2SSdxTWxpIex3cuhlzL9ryweM5VtHoTWD6GnqaLXErRNCyQNlDzjc0HGcnPVex0p2mUwHc6sjlAP2jj5tUgybjZ7j/Q7UNIygqe/qL2aiCPaSXxmpY/cPZtBKpV0VZLqurlZR1Jjku1DMyQwuDSxkbg85I8F4Ci7VqbO240Uw/Scw/NoT6Z2sU7eaWjnHsjYc/vCgFbRbaunvcImp5GfR6q6ySktOGMkzscT0w7IwltpZGaX0HM6HYaeoaKlxbgs+pkaN/lgnHPmvP+k3aZT4E2moHgHHEBP4Xqp17rGIf1rR2fMiKbB+aAlHZtDJBougZNG5jvrXYcMEgvcQefYtdcH1cuoO7c2dtPC14AERYx4IGcu3jdg46ArUx9qNxZV09PX6a+jmaRsYL5nswCQMgOZzjKktzY2a+0sLXYlY2Q4LPA9PSII8DwCPigJdaxiggB/MCy1j0IxSxDyashAEREAREQBERAFo9cN3aQvIxkmil/CVvFp9XjOlruP1OX8JQFLFzY7bg/6JF+AKLMo6u13G53nugGm5BpJZI5/cOLNzgAcFuCfDwUn06c6etZ/U4fwBVvdw/JVqnrhGH9yA4tLsZ5A6/FAReLUV7kfAWR07GySRx4kgeDl75Wg9RjAY049vgqt1fVTtgZFBTiSeIA+thkhic/knqPR6AHr1Wzh1P9JqZoYKIyNgmkZJIJm4DRJsDhnGcnkgHj2lYUOpKaX6JIKFsjg+JlRVuhaxke5pdjgkggc+XKkF9v1TK610rquFpqJWUrS6N/BdM3O7Hs8lvNPVctfY6CsnI76eBkj9owMkc4C11nOnbziahpKcup9m3MIBYD6TCB4Dk4963dNBFS08cFOxscUbQ1jG9GgeAUA5x2t5/LWnDk/23+NinE1HT/lE1kpcZA3awuedrQSc4b5nzUI7W/7207/1f8bFLaupkNwlY0NaGvDc9Seqkgk1LxAwAYGPFeq1cNwihhjY93pBoysiO4RSHDSoySZiKxkjX9FegCIiAIiIAtbqKmlrbHcKWnZvlmpnsY3IGXEEAc8LZIgOWUepdX2Wip6Ot0VVSRU0TYhJE8PJDRgH0dw8Fee1GjAdFdbBcacEYc18QcCPHg4XTi0E8gLzkpopW4lY1/7QBU5IwcyZrrQE5gE9M2Hunb4w+34DHdc+iPYPuCy4broGqljkiudLEW7Q2N80kTHYzjc12A7AJHPgVM6nTtoqge/t1LJnruhatTVdnml6gHdaoWk+MeWn9yZQFhNlpWvZarnDO1waADUseWtaMNAx4D28rdtIIG07gobU9kOmpsmL6ZTnzjmz+IFYZ7JjCSbfqa4weQcAcfcQmwMPtc4u2nM/64/jYpbNC99xncG+j3qidR2XXyWqppajULK5lPK17GzteCACDwcnyXS4qBgkdI/lzjkgdPj5oDCFuEzgSDjA+SzILdHEs5oDQABgKqgksZGGdFeiIAiIgCIiAIiIAiIgCFEUAoqIiAKoRFIKoiIAiIgCIiA//9k="/>
          <p:cNvSpPr>
            <a:spLocks noChangeAspect="1" noChangeArrowheads="1"/>
          </p:cNvSpPr>
          <p:nvPr/>
        </p:nvSpPr>
        <p:spPr bwMode="auto">
          <a:xfrm>
            <a:off x="0" y="-798513"/>
            <a:ext cx="1524000" cy="1638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0" name="AutoShape 14" descr="data:image/jpeg;base64,/9j/4AAQSkZJRgABAQAAAQABAAD/2wBDAAkGBwgHBgkIBwgKCgkLDRYPDQwMDRsUFRAWIB0iIiAdHx8kKDQsJCYxJx8fLT0tMTU3Ojo6Iys/RD84QzQ5Ojf/2wBDAQoKCg0MDRoPDxo3JR8lNzc3Nzc3Nzc3Nzc3Nzc3Nzc3Nzc3Nzc3Nzc3Nzc3Nzc3Nzc3Nzc3Nzc3Nzc3Nzc3Nzf/wAARCACRAIcDASIAAhEBAxEB/8QAHAABAAEFAQEAAAAAAAAAAAAAAAYBAgQFBwMI/8QARhAAAQMDAwEEBgUIBgsAAAAAAQACAwQFEQYSITEHE0FRIjJhcYGxFCNCkbIVUmJkcqHB0RYkMzXC4URTVFVjZXN0otLx/8QAGgEBAAIDAQAAAAAAAAAAAAAAAAEFAgMEBv/EACkRAAICAQMDAwMFAAAAAAAAAAABAgMRBCExBRITIjJxI0FRM0JhkbH/2gAMAwEAAhEDEQA/AO4oiIAiIgC8amZsEL5X+oxpc73BeywLycWuqP8AwnfJYzeItomKy0jTt1nbDUMh21Dd7g0OMfGSceakoPK4nU1Bp6iGUDJEreD+0FJ3axurJ4W/1chzw1zTH0BI9vtVPpup5X1vvxgsLtDj9Pg6MFVWsPCrkK6RXFUVMpnlAVREQBERAEREAREQBERAUJwo/er/AGcU09I650gqXtLGRd8NznY6YW9lG5jm+YwuQyx09DXSQR0kLS9+Q9kbd+4nxOMrRqJ9tbN9EIylua67gNMY6/Wszn9oK+vkdDLE8HIErfmrbqPQiwW575nHj6wV11GNoPP1zT+9eUj+35L3Y3tTqe6wEvZWuO05wWjCy7lr+ubt/JkFC/gbhPI8EH2YBBUauDdzXngZPTC18kzBFtY8xn88BpI+8EKy6ffZvl5OPUUwymoolEWq9UVLNwrLTTjybTyyH5Be9Pqq82oS111ro6+ljaC6GGjMTuvJBJUKFRN/vKsI/NY5jR+5qq9xmjex09TIXNIw+VxHTy6KyVz/ACalWns0v6O7Wu4U10oYK2hlE1PMwPY9viP5rMXzz2Xazn07c2W2qdvtlVIGlvUwvJwHD2E9R8ff9CtJPVdcJ9yyceoodM+1lURFmaAiIgCIiAKhOPcqqyT1T7kBi1FzoqZ5ZPVRRu8nOwVzy4xwzakhkjLXwOqBznggn/NbDtCBbS007eHDc35H+a0lPzX0mcczx/iCptVq7I3KvCwWFFEXBzybnUMFC+hcxlPG2USN27Wc53DBGFGbvQ1bWtc6nkDe9b6RHHrBTy4sjij70xg7XtPDefWC1V/rZX008Qp5jvc0MIjPn4ro1WijY/ItsGujVSh6WRW4FrW+kONwB+9YU1thpKdzu9kLsk+Hmtpd7fVtpnudSyhrXAkluB1C8ri0yNZG3B3yNb95AVDBWVtLjLLVuMlkkdPoehFJ31S+cyFm4ta4ADPgtfU6UiaQ+jmc0j7EnOfiugzNxG8eTT8loXDjnovTqmEUU3ml3HCbBTGTWNupv+YxtPwkH8l9Tt6lfOenKMt7VKOHBOLgXt48Bud/A/cvo1qyp4Z09ReZR+CqIi3FcEREAREQBWS+qfcr1ZJ0PuQEM1/TSTacfJEwvdBIJMDk7cFp+ai1K4CroSSOZ4/mF049OW5GOhVgiiHSNgxzw0Lg1GjV1qszwddWocIOODW1zgGjjP1jeAP0grLm/bGXBjnEOBwBnxW4z5AfFMjj5ZXccpFr/VyyW+aJlLNI5zS30WErVUFlqaq5QF9PI2GKRsj3ObtAwc4565x4KfbxkgO496s3t4JcMg9c8rkv0sLpqcnwdFV0q4NJciX1H5/NPyUSv9zgs9tmq6k+gxvAH2j4Ae9SipqIIoJHyTRsaGnJc8ADhcA1/qM3u4iGncTQ0xIZjgPd4u/gP81vnNJbGel00rZb8I6JoDR9RLcLTqiV0LYpIjUiJhJO6RhHw9bn3BdTC0HZ+c6IsX/YRfhC34WcUkjTfZKc9/sVREWRpCIiAIiIAo/ruaan0ndJ6aV8UsdOXNew4LTnwKkCj+vGOl0jdo2Auc6nIDQMklYy9rwbaMeWOeMo4C293ud7Wi7XJznHAa2pfkn2DK61oTTVwoIm3C91lXNWPHoQSzue2IHzycF3yWN2faGZaWMuV1YHV5H1cZ5EA/8Ab5KdlaKamvVItup66E34qVt+TV3S8wUBmbLIyPZCZN8h9HI6j34Xnar5BcBA2GWOZksZkMjM464A96xdQ2qa4Mq2siLTIwNbKHB3IIcDt97cFedhtdTQR03fQulkYTukJDQS5xJO3y/kEcp938FYo1+POdz11fpSn1JS8v7msjGIZx8neYXEbza6yz10lHcYXRzN8eoePMHxC+j/AIrU6j0/QahoTTVzMFue7mb68bvMH+Hiptp71lcnd07qL0z7J7x/w+dnYwcjOQta4+meFKtUacrtOVhp61u6N2e6naPRk/kfYoq8fWYXLBNPDPQamcLIRnDg+oezw50NYj+pRj/xUhCjnZzzoax5/wBjZ8lJFYrg8XZ738hERSYhERAEREAXnOAYnZAK9FZN/Zu9yA0sl0t7JKyOSrha+jjEtSHOx3LCCdxz0GAefYvemngq6dk9LI2WKRu6ORp4cPMexc11u98OpNQ07SQ25WAx5/SY8D5Pd9y2NBqWvtlFY6ZtFE+ifSUDTO8uBcZn92Q09MtwHf8A1AbvX9ZVW7TMlVRTvp52VFOA6M4O10rWkfcSrtN1dVPfdS09RUSSxUtZG2Brznu2mMEgfFQ/Vmpqy7Wi50M1uZFDBVhoqI3OIJhrYo8HIwC4Oz18CttQ3d1q1lfYjTtljrLnSwufuwWF8JwcePq/vTAJ2ii9DrGKrrRTMonN3vq44XmT1nU5w7cMcA4OOvtWJa+0GnuLqaNluljnqjCIWOlBB7yN0gJOOMBh8PJQCUXS3Ul0opKS407JYHDlrh09o8QfaoNLovS0MzY30MQkdksZJMcuA64BPKmlhu0F9s9PcaVr2RztPoyes0gkEce0dVHbwWsvdE47C7u5g1riQfs5Ix/HKhxTNkbpxWE2TLT9NBR2ajpqVoZDFEGsaDkALYrDtfFvp+vqLMWRrbzuwiIgCIiAIiIArJeWOCvWi1xI+LSN4kie6N7KSRzXtJBBAPQhARnVunK+7XeGsp6Y7aeOdozKwd7vgLWjGfzyOvllaB+l76J7Y+S2SSdxTWxpIex3cuhlzL9ryweM5VtHoTWD6GnqaLXErRNCyQNlDzjc0HGcnPVex0p2mUwHc6sjlAP2jj5tUgybjZ7j/Q7UNIygqe/qL2aiCPaSXxmpY/cPZtBKpV0VZLqurlZR1Jjku1DMyQwuDSxkbg85I8F4Ci7VqbO240Uw/Scw/NoT6Z2sU7eaWjnHsjYc/vCgFbRbaunvcImp5GfR6q6ySktOGMkzscT0w7IwltpZGaX0HM6HYaeoaKlxbgs+pkaN/lgnHPmvP+k3aZT4E2moHgHHEBP4Xqp17rGIf1rR2fMiKbB+aAlHZtDJBougZNG5jvrXYcMEgvcQefYtdcH1cuoO7c2dtPC14AERYx4IGcu3jdg46ArUx9qNxZV09PX6a+jmaRsYL5nswCQMgOZzjKktzY2a+0sLXYlY2Q4LPA9PSII8DwCPigJdaxiggB/MCy1j0IxSxDyashAEREAREQBERAFo9cN3aQvIxkmil/CVvFp9XjOlruP1OX8JQFLFzY7bg/6JF+AKLMo6u13G53nugGm5BpJZI5/cOLNzgAcFuCfDwUn06c6etZ/U4fwBVvdw/JVqnrhGH9yA4tLsZ5A6/FAReLUV7kfAWR07GySRx4kgeDl75Wg9RjAY049vgqt1fVTtgZFBTiSeIA+thkhic/knqPR6AHr1Wzh1P9JqZoYKIyNgmkZJIJm4DRJsDhnGcnkgHj2lYUOpKaX6JIKFsjg+JlRVuhaxke5pdjgkggc+XKkF9v1TK610rquFpqJWUrS6N/BdM3O7Hs8lvNPVctfY6CsnI76eBkj9owMkc4C11nOnbziahpKcup9m3MIBYD6TCB4Dk4963dNBFS08cFOxscUbQ1jG9GgeAUA5x2t5/LWnDk/23+NinE1HT/lE1kpcZA3awuedrQSc4b5nzUI7W/7207/1f8bFLaupkNwlY0NaGvDc9Seqkgk1LxAwAYGPFeq1cNwihhjY93pBoysiO4RSHDSoySZiKxkjX9FegCIiAIiIAtbqKmlrbHcKWnZvlmpnsY3IGXEEAc8LZIgOWUepdX2Wip6Ot0VVSRU0TYhJE8PJDRgH0dw8Fee1GjAdFdbBcacEYc18QcCPHg4XTi0E8gLzkpopW4lY1/7QBU5IwcyZrrQE5gE9M2Hunb4w+34DHdc+iPYPuCy4broGqljkiudLEW7Q2N80kTHYzjc12A7AJHPgVM6nTtoqge/t1LJnruhatTVdnml6gHdaoWk+MeWn9yZQFhNlpWvZarnDO1waADUseWtaMNAx4D28rdtIIG07gobU9kOmpsmL6ZTnzjmz+IFYZ7JjCSbfqa4weQcAcfcQmwMPtc4u2nM/64/jYpbNC99xncG+j3qidR2XXyWqppajULK5lPK17GzteCACDwcnyXS4qBgkdI/lzjkgdPj5oDCFuEzgSDjA+SzILdHEs5oDQABgKqgksZGGdFeiIAiIgCIiAIiIAiIgCFEUAoqIiAKoRFIKoiIAiIgCIiA//9k="/>
          <p:cNvSpPr>
            <a:spLocks noChangeAspect="1" noChangeArrowheads="1"/>
          </p:cNvSpPr>
          <p:nvPr/>
        </p:nvSpPr>
        <p:spPr bwMode="auto">
          <a:xfrm>
            <a:off x="0" y="-798513"/>
            <a:ext cx="1524000" cy="1638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2" name="AutoShape 16" descr="data:image/jpeg;base64,/9j/4AAQSkZJRgABAQAAAQABAAD/2wBDAAkGBwgHBgkIBwgKCgkLDRYPDQwMDRsUFRAWIB0iIiAdHx8kKDQsJCYxJx8fLT0tMTU3Ojo6Iys/RD84QzQ5Ojf/2wBDAQoKCg0MDRoPDxo3JR8lNzc3Nzc3Nzc3Nzc3Nzc3Nzc3Nzc3Nzc3Nzc3Nzc3Nzc3Nzc3Nzc3Nzc3Nzc3Nzc3Nzf/wAARCACRAIcDASIAAhEBAxEB/8QAHAABAAEFAQEAAAAAAAAAAAAAAAYBAgQFBwMI/8QARhAAAQMDAwEEBgUIBgsAAAAAAQACAwQFEQYSITEHE0FRIjJhcYGxFCNCkbIVUmJkcqHB0RYkMzXC4URTVFVjZXN0otLx/8QAGgEBAAIDAQAAAAAAAAAAAAAAAAEFAgMEBv/EACkRAAICAQMDAwMFAAAAAAAAAAABAgMRBCExBRITIjJxI0FRM0JhkbH/2gAMAwEAAhEDEQA/AO4oiIAiIgC8amZsEL5X+oxpc73BeywLycWuqP8AwnfJYzeItomKy0jTt1nbDUMh21Dd7g0OMfGSceakoPK4nU1Bp6iGUDJEreD+0FJ3axurJ4W/1chzw1zTH0BI9vtVPpup5X1vvxgsLtDj9Pg6MFVWsPCrkK6RXFUVMpnlAVREQBERAEREAREQBERAUJwo/er/AGcU09I650gqXtLGRd8NznY6YW9lG5jm+YwuQyx09DXSQR0kLS9+Q9kbd+4nxOMrRqJ9tbN9EIylua67gNMY6/Wszn9oK+vkdDLE8HIErfmrbqPQiwW575nHj6wV11GNoPP1zT+9eUj+35L3Y3tTqe6wEvZWuO05wWjCy7lr+ubt/JkFC/gbhPI8EH2YBBUauDdzXngZPTC18kzBFtY8xn88BpI+8EKy6ffZvl5OPUUwymoolEWq9UVLNwrLTTjybTyyH5Be9Pqq82oS111ro6+ljaC6GGjMTuvJBJUKFRN/vKsI/NY5jR+5qq9xmjex09TIXNIw+VxHTy6KyVz/ACalWns0v6O7Wu4U10oYK2hlE1PMwPY9viP5rMXzz2Xazn07c2W2qdvtlVIGlvUwvJwHD2E9R8ff9CtJPVdcJ9yyceoodM+1lURFmaAiIgCIiAKhOPcqqyT1T7kBi1FzoqZ5ZPVRRu8nOwVzy4xwzakhkjLXwOqBznggn/NbDtCBbS007eHDc35H+a0lPzX0mcczx/iCptVq7I3KvCwWFFEXBzybnUMFC+hcxlPG2USN27Wc53DBGFGbvQ1bWtc6nkDe9b6RHHrBTy4sjij70xg7XtPDefWC1V/rZX008Qp5jvc0MIjPn4ro1WijY/ItsGujVSh6WRW4FrW+kONwB+9YU1thpKdzu9kLsk+Hmtpd7fVtpnudSyhrXAkluB1C8ri0yNZG3B3yNb95AVDBWVtLjLLVuMlkkdPoehFJ31S+cyFm4ta4ADPgtfU6UiaQ+jmc0j7EnOfiugzNxG8eTT8loXDjnovTqmEUU3ml3HCbBTGTWNupv+YxtPwkH8l9Tt6lfOenKMt7VKOHBOLgXt48Bud/A/cvo1qyp4Z09ReZR+CqIi3FcEREAREQBWS+qfcr1ZJ0PuQEM1/TSTacfJEwvdBIJMDk7cFp+ai1K4CroSSOZ4/mF049OW5GOhVgiiHSNgxzw0Lg1GjV1qszwddWocIOODW1zgGjjP1jeAP0grLm/bGXBjnEOBwBnxW4z5AfFMjj5ZXccpFr/VyyW+aJlLNI5zS30WErVUFlqaq5QF9PI2GKRsj3ObtAwc4565x4KfbxkgO496s3t4JcMg9c8rkv0sLpqcnwdFV0q4NJciX1H5/NPyUSv9zgs9tmq6k+gxvAH2j4Ae9SipqIIoJHyTRsaGnJc8ADhcA1/qM3u4iGncTQ0xIZjgPd4u/gP81vnNJbGel00rZb8I6JoDR9RLcLTqiV0LYpIjUiJhJO6RhHw9bn3BdTC0HZ+c6IsX/YRfhC34WcUkjTfZKc9/sVREWRpCIiAIiIAo/ruaan0ndJ6aV8UsdOXNew4LTnwKkCj+vGOl0jdo2Auc6nIDQMklYy9rwbaMeWOeMo4C293ud7Wi7XJznHAa2pfkn2DK61oTTVwoIm3C91lXNWPHoQSzue2IHzycF3yWN2faGZaWMuV1YHV5H1cZ5EA/8Ab5KdlaKamvVItup66E34qVt+TV3S8wUBmbLIyPZCZN8h9HI6j34Xnar5BcBA2GWOZksZkMjM464A96xdQ2qa4Mq2siLTIwNbKHB3IIcDt97cFedhtdTQR03fQulkYTukJDQS5xJO3y/kEcp938FYo1+POdz11fpSn1JS8v7msjGIZx8neYXEbza6yz10lHcYXRzN8eoePMHxC+j/AIrU6j0/QahoTTVzMFue7mb68bvMH+Hiptp71lcnd07qL0z7J7x/w+dnYwcjOQta4+meFKtUacrtOVhp61u6N2e6naPRk/kfYoq8fWYXLBNPDPQamcLIRnDg+oezw50NYj+pRj/xUhCjnZzzoax5/wBjZ8lJFYrg8XZ738hERSYhERAEREAXnOAYnZAK9FZN/Zu9yA0sl0t7JKyOSrha+jjEtSHOx3LCCdxz0GAefYvemngq6dk9LI2WKRu6ORp4cPMexc11u98OpNQ07SQ25WAx5/SY8D5Pd9y2NBqWvtlFY6ZtFE+ifSUDTO8uBcZn92Q09MtwHf8A1AbvX9ZVW7TMlVRTvp52VFOA6M4O10rWkfcSrtN1dVPfdS09RUSSxUtZG2Brznu2mMEgfFQ/Vmpqy7Wi50M1uZFDBVhoqI3OIJhrYo8HIwC4Oz18CttQ3d1q1lfYjTtljrLnSwufuwWF8JwcePq/vTAJ2ii9DrGKrrRTMonN3vq44XmT1nU5w7cMcA4OOvtWJa+0GnuLqaNluljnqjCIWOlBB7yN0gJOOMBh8PJQCUXS3Ul0opKS407JYHDlrh09o8QfaoNLovS0MzY30MQkdksZJMcuA64BPKmlhu0F9s9PcaVr2RztPoyes0gkEce0dVHbwWsvdE47C7u5g1riQfs5Ix/HKhxTNkbpxWE2TLT9NBR2ajpqVoZDFEGsaDkALYrDtfFvp+vqLMWRrbzuwiIgCIiAIiIArJeWOCvWi1xI+LSN4kie6N7KSRzXtJBBAPQhARnVunK+7XeGsp6Y7aeOdozKwd7vgLWjGfzyOvllaB+l76J7Y+S2SSdxTWxpIex3cuhlzL9ryweM5VtHoTWD6GnqaLXErRNCyQNlDzjc0HGcnPVex0p2mUwHc6sjlAP2jj5tUgybjZ7j/Q7UNIygqe/qL2aiCPaSXxmpY/cPZtBKpV0VZLqurlZR1Jjku1DMyQwuDSxkbg85I8F4Ci7VqbO240Uw/Scw/NoT6Z2sU7eaWjnHsjYc/vCgFbRbaunvcImp5GfR6q6ySktOGMkzscT0w7IwltpZGaX0HM6HYaeoaKlxbgs+pkaN/lgnHPmvP+k3aZT4E2moHgHHEBP4Xqp17rGIf1rR2fMiKbB+aAlHZtDJBougZNG5jvrXYcMEgvcQefYtdcH1cuoO7c2dtPC14AERYx4IGcu3jdg46ArUx9qNxZV09PX6a+jmaRsYL5nswCQMgOZzjKktzY2a+0sLXYlY2Q4LPA9PSII8DwCPigJdaxiggB/MCy1j0IxSxDyashAEREAREQBERAFo9cN3aQvIxkmil/CVvFp9XjOlruP1OX8JQFLFzY7bg/6JF+AKLMo6u13G53nugGm5BpJZI5/cOLNzgAcFuCfDwUn06c6etZ/U4fwBVvdw/JVqnrhGH9yA4tLsZ5A6/FAReLUV7kfAWR07GySRx4kgeDl75Wg9RjAY049vgqt1fVTtgZFBTiSeIA+thkhic/knqPR6AHr1Wzh1P9JqZoYKIyNgmkZJIJm4DRJsDhnGcnkgHj2lYUOpKaX6JIKFsjg+JlRVuhaxke5pdjgkggc+XKkF9v1TK610rquFpqJWUrS6N/BdM3O7Hs8lvNPVctfY6CsnI76eBkj9owMkc4C11nOnbziahpKcup9m3MIBYD6TCB4Dk4963dNBFS08cFOxscUbQ1jG9GgeAUA5x2t5/LWnDk/23+NinE1HT/lE1kpcZA3awuedrQSc4b5nzUI7W/7207/1f8bFLaupkNwlY0NaGvDc9Seqkgk1LxAwAYGPFeq1cNwihhjY93pBoysiO4RSHDSoySZiKxkjX9FegCIiAIiIAtbqKmlrbHcKWnZvlmpnsY3IGXEEAc8LZIgOWUepdX2Wip6Ot0VVSRU0TYhJE8PJDRgH0dw8Fee1GjAdFdbBcacEYc18QcCPHg4XTi0E8gLzkpopW4lY1/7QBU5IwcyZrrQE5gE9M2Hunb4w+34DHdc+iPYPuCy4broGqljkiudLEW7Q2N80kTHYzjc12A7AJHPgVM6nTtoqge/t1LJnruhatTVdnml6gHdaoWk+MeWn9yZQFhNlpWvZarnDO1waADUseWtaMNAx4D28rdtIIG07gobU9kOmpsmL6ZTnzjmz+IFYZ7JjCSbfqa4weQcAcfcQmwMPtc4u2nM/64/jYpbNC99xncG+j3qidR2XXyWqppajULK5lPK17GzteCACDwcnyXS4qBgkdI/lzjkgdPj5oDCFuEzgSDjA+SzILdHEs5oDQABgKqgksZGGdFeiIAiIgCIiAIiIAiIgCFEUAoqIiAKoRFIKoiIAiIgCIiA//9k="/>
          <p:cNvSpPr>
            <a:spLocks noChangeAspect="1" noChangeArrowheads="1"/>
          </p:cNvSpPr>
          <p:nvPr/>
        </p:nvSpPr>
        <p:spPr bwMode="auto">
          <a:xfrm>
            <a:off x="0" y="-798513"/>
            <a:ext cx="1524000" cy="1638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5554" name="Picture 18" descr="http://www.electronictopcigarettes.com/wp-content/uploads/2011/08/Electronic-Cigarette-KR-808A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971800"/>
            <a:ext cx="34290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762001"/>
            <a:ext cx="7239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Ok I have another thing to say some school’s kid’s have to wake up at 6:00 to get to school on time. They have to get to school at 6:30 they don’t have time to get there breakfast eaten, get dressed and brush their teeth. That’s why I think we shod make the time for them to wake up at7:30 and go to school at 8:00</a:t>
            </a:r>
            <a:endParaRPr lang="en-US" sz="3200" dirty="0"/>
          </a:p>
        </p:txBody>
      </p:sp>
      <p:pic>
        <p:nvPicPr>
          <p:cNvPr id="64514" name="Picture 2" descr="http://www.baldeagleinfo.com/images/eagles/embl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0308" y="4670795"/>
            <a:ext cx="2842469" cy="213154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92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Another thing all people shod </a:t>
            </a:r>
            <a:r>
              <a:rPr lang="en-US" dirty="0" smtClean="0"/>
              <a:t>have </a:t>
            </a:r>
            <a:r>
              <a:rPr lang="en-US" dirty="0" smtClean="0"/>
              <a:t>a home’s.   About how many people have brooked it to a house we can stop that if we have alarm system .arose cars.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400110"/>
            <a:ext cx="457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8194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 descr="http://listverse.wpengine.netdna-cdn.com/wp-content/uploads/2009/09/us-fla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505200"/>
            <a:ext cx="7610324" cy="335280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enturingbsa.com/clipart.d/eagle.d/eagle.josiah.pug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564" y="1123433"/>
            <a:ext cx="7331836" cy="600527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 rot="10090238" flipV="1"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I’m glad I’m your president           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156</Words>
  <Application>Microsoft Office PowerPoint</Application>
  <PresentationFormat>On-screen Show (4:3)</PresentationFormat>
  <Paragraphs>11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Mr.President</vt:lpstr>
      <vt:lpstr>Thank you thank you ok I need to tell you something ok don’t you think that the gas prices are too high. Again    Somebody is taking from china and what money approve that. I think that we should band drugs.  </vt:lpstr>
      <vt:lpstr>Slide 3</vt:lpstr>
      <vt:lpstr>Another thing all people shod have a home’s.   About how many people have brooked it to a house we can stop that if we have alarm system .arose cars. </vt:lpstr>
      <vt:lpstr>I’m glad I’m your president    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wilder</dc:creator>
  <cp:lastModifiedBy>wilder</cp:lastModifiedBy>
  <cp:revision>22</cp:revision>
  <dcterms:created xsi:type="dcterms:W3CDTF">2012-10-01T19:42:23Z</dcterms:created>
  <dcterms:modified xsi:type="dcterms:W3CDTF">2012-11-26T21:26:18Z</dcterms:modified>
</cp:coreProperties>
</file>