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0DBB-49C9-45A3-A0AE-CA787EA7207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BC7CE-6E10-4E04-930E-376BAD3ED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BC7CE-6E10-4E04-930E-376BAD3ED1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F596-D33A-497C-A8DF-48DE8C6E8EB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6EE5-AE9A-40EC-AC86-1E81FBFE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F596-D33A-497C-A8DF-48DE8C6E8EB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6EE5-AE9A-40EC-AC86-1E81FBFE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F596-D33A-497C-A8DF-48DE8C6E8EB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6EE5-AE9A-40EC-AC86-1E81FBFE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F596-D33A-497C-A8DF-48DE8C6E8EB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6EE5-AE9A-40EC-AC86-1E81FBFE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F596-D33A-497C-A8DF-48DE8C6E8EB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6EE5-AE9A-40EC-AC86-1E81FBFE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F596-D33A-497C-A8DF-48DE8C6E8EB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6EE5-AE9A-40EC-AC86-1E81FBFE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F596-D33A-497C-A8DF-48DE8C6E8EB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6EE5-AE9A-40EC-AC86-1E81FBFE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F596-D33A-497C-A8DF-48DE8C6E8EB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6EE5-AE9A-40EC-AC86-1E81FBFE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F596-D33A-497C-A8DF-48DE8C6E8EB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6EE5-AE9A-40EC-AC86-1E81FBFE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F596-D33A-497C-A8DF-48DE8C6E8EB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6EE5-AE9A-40EC-AC86-1E81FBFE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F596-D33A-497C-A8DF-48DE8C6E8EB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6EE5-AE9A-40EC-AC86-1E81FBFE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DF596-D33A-497C-A8DF-48DE8C6E8EB5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F6EE5-AE9A-40EC-AC86-1E81FBFEF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vgcQrsfD6J8/Te40YqJUM4I/AAAAAAAABkU/9tr2GrITZGs/s1600/American-bald-eagl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133600" y="1295400"/>
            <a:ext cx="4038600" cy="5080000"/>
            <a:chOff x="327804" y="990600"/>
            <a:chExt cx="3810000" cy="5080000"/>
          </a:xfrm>
          <a:solidFill>
            <a:srgbClr val="0070C0"/>
          </a:solidFill>
        </p:grpSpPr>
        <p:pic>
          <p:nvPicPr>
            <p:cNvPr id="7169" name="Picture 1" descr="L:\CLASSES\3-Hubbs\hubbs pics\P100040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804" y="990600"/>
              <a:ext cx="3810000" cy="5080000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1406106" y="1219200"/>
              <a:ext cx="1828800" cy="1828800"/>
              <a:chOff x="1406106" y="1219200"/>
              <a:chExt cx="1828800" cy="1828800"/>
            </a:xfrm>
            <a:grpFill/>
          </p:grpSpPr>
          <p:sp>
            <p:nvSpPr>
              <p:cNvPr id="4" name="Oval 3"/>
              <p:cNvSpPr/>
              <p:nvPr/>
            </p:nvSpPr>
            <p:spPr>
              <a:xfrm>
                <a:off x="1406106" y="2514600"/>
                <a:ext cx="1828800" cy="533400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Magnetic Disk 4"/>
              <p:cNvSpPr/>
              <p:nvPr/>
            </p:nvSpPr>
            <p:spPr>
              <a:xfrm>
                <a:off x="1693653" y="1219200"/>
                <a:ext cx="1219200" cy="1527048"/>
              </a:xfrm>
              <a:prstGeom prst="flowChartMagneticDisk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dwallpapers.in/download/eagle_bird_on_flag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324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Hello, I am the President...I think I will make a good leader.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ickerbasketdallas.com/Animated_Fla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8" y="0"/>
            <a:ext cx="913309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I will stop the war because many people are dying. I will stop it by not sending men out in battle with other people. 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nifftseat.com/fontp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I will make new laws, like banning alcohol. Also I will make our economy a better place by having 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hunters eliminated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7 0  0.031 0.01867  0.031 0.04133  C 0.031 0.06533  0.017 0.084  0 0.084  C -0.017 0.084  -0.031 0.10267  -0.031 0.12533  C -0.031 0.148  -0.017 0.16667  0 0.16667  C 0.017 0.16667  0.031 0.18533  0.031 0.208  C 0.031 0.23067  0.017 0.24933  0 0.24933  C -0.017 0.24933  -0.031 0.268  -0.031 0.292  C -0.031 0.31467  -0.017 0.33333  0 0.33333  C 0.017 0.33333  0.031 0.31467  0.031 0.292  C 0.031 0.268  0.017 0.24933  0 0.24933  C -0.017 0.24933  -0.031 0.23067  -0.031 0.208  C -0.031 0.18533  -0.017 0.16667  0 0.16667  C 0.017 0.16667  0.031 0.148  0.031 0.12533  C 0.031 0.10267  0.017 0.084  0 0.084  C -0.017 0.084  -0.031 0.06533  -0.031 0.04133  C -0.031 0.01867  -0.017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kiptomylou.org/wp-content/uploads/2008/12/candy-wreath-adding-can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The schools should have more candy, because it would give kids more energy to play outside. Also kids will have not to pay for lunch. I will make recess longer for kids because they will get more time to be active, I will tell school districts to make recess longer.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66667E-6 C -0.00052 -0.0345 -0.00208 -0.06876 -0.00174 -0.10325 C -0.00156 -0.12408 0.00156 -0.16552 0.00156 -0.16552 C 0.00226 -0.36042 0.00469 -0.55394 0.00469 -0.74839 " pathEditMode="relative" ptsTypes="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119</Words>
  <Application>Microsoft Office PowerPoint</Application>
  <PresentationFormat>On-screen Show (4:3)</PresentationFormat>
  <Paragraphs>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Hello, I am the President...I think I will make a good leader.  </vt:lpstr>
      <vt:lpstr>I will stop the war because many people are dying. I will stop it by not sending men out in battle with other people. </vt:lpstr>
      <vt:lpstr>I will make new laws, like banning alcohol. Also I will make our economy a better place by having  hunters eliminated.</vt:lpstr>
      <vt:lpstr>The schools should have more candy, because it would give kids more energy to play outside. Also kids will have not to pay for lunch. I will make recess longer for kids because they will get more time to be active, I will tell school districts to make recess longer.  </vt:lpstr>
    </vt:vector>
  </TitlesOfParts>
  <Company>Springfield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21</cp:revision>
  <dcterms:created xsi:type="dcterms:W3CDTF">2012-10-04T19:32:46Z</dcterms:created>
  <dcterms:modified xsi:type="dcterms:W3CDTF">2012-11-15T21:00:27Z</dcterms:modified>
</cp:coreProperties>
</file>