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253EC-CE09-4917-A372-98EFAF8D3B5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AC7E-5B37-4421-9B77-D7D5E1953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L:\CLASSES\3-Karr\karr pics\P10004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762000"/>
            <a:ext cx="5029200" cy="595122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505200" y="2057400"/>
            <a:ext cx="2362200" cy="838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4114800" y="990600"/>
            <a:ext cx="1219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USA!!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1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latin typeface="Bodoni MT Black" pitchFamily="18" charset="0"/>
              </a:rPr>
              <a:t>I am Miss President</a:t>
            </a:r>
            <a:endParaRPr lang="en-US" sz="4400" b="1" i="1" u="sng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signstor.com/us%20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7924799" cy="491490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077200" cy="35051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latin typeface="Berlin Sans FB Demi" pitchFamily="34" charset="0"/>
              </a:rPr>
              <a:t>    </a:t>
            </a:r>
            <a:r>
              <a:rPr lang="en-US" sz="4600" b="1" dirty="0" smtClean="0">
                <a:solidFill>
                  <a:srgbClr val="00B0F0"/>
                </a:solidFill>
                <a:latin typeface="Berlin Sans FB Demi" pitchFamily="34" charset="0"/>
              </a:rPr>
              <a:t>Hello world! I’m so excited to be your United States president! I will have a lot of plans for the next 4 years. I wish I could be it for 49 years! I am so glad to be president. I would make this a better place. I would like to say thank you for being elected president. happy 4 years</a:t>
            </a:r>
            <a:r>
              <a:rPr lang="en-US" sz="4600" b="1" dirty="0" smtClean="0">
                <a:solidFill>
                  <a:srgbClr val="00B0F0"/>
                </a:solidFill>
                <a:latin typeface="Bodoni MT Black" pitchFamily="18" charset="0"/>
              </a:rPr>
              <a:t>!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5122" name="AutoShape 2" descr="data:image/jpeg;base64,/9j/4AAQSkZJRgABAQAAAQABAAD/2wCEAAkGBhMREBQUEhQSFRUVGB0YGRgWGRoaHRkeHBkYGxwfHB4hHyoeHyAkGh4ZIDssKDMqLS84FyIxNjUtNTIrLioBCQoKDQsNGg4OGTMkHiQ1LzU1NTU1NTYvLzU1LSw1NDU1NTA1LjAvKjU1NDU0NS0wNCwsNDUsNCw2LDQ0NDQ0NP/AABEIAE0AYAMBIgACEQEDEQH/xAAbAAABBQEBAAAAAAAAAAAAAAAAAwQFBgcCCP/EADsQAAIBAwIDBQUFBQkAAAAAAAECEQADIQQSBTFBBgciUWETMnGRoRQzUoGxI0KiwfAlQ1NicoKSstH/xAAaAQACAwEBAAAAAAAAAAAAAAAAAwECBAUG/8QAMBEAAQQCAAMECAcAAAAAAAAAAQACAxEEEiEiMQUTQVEUcbHB0eHw8RUyM2GBkaH/2gAMAwEAAhEDEQA/ANxooooQiiiihCKKK5d4H6DzPlQhdUU3bVEFQUbxE5AkCCAJ+Mj604otSQQiiiihQiiiihCKKa8U4imns3L1zdstqWbaJMDyHU1nOo7+LE/stLqXHQsUSZBI5knIH1HmKYyNz/yhC1Cis77Pd8C6u77MaS8Gjd4XttgGGMEryOIGccquC9qNL+9et2z1W6fZMP8Aa8H+VUeNDTuCu2NzhbRalKh+Oi4VwMBk2sgDPJYT72BAkdZ39IM82u2eje8tm3fS5ccwBbl/4lBUYnmaccTuzd09sfvOXPwRSf8AsU+dLNOHApjdoHgub/aNPpIJDw7kKSXYNBXdtO3HUTIjM+VK2NXb3Pt2yH2Ntz4sHIHWGk/Wnh9arGh7PqEU2pZfam6rSAZMw4xtiCyxBkEGcCoNt6JjNJQdzXT6/wAVhtamScdYEEcs5OfMEUvUfo7AtCGZncgE9QD4ZjkBzBjnA+NLJrvEqlXyOe1tsyRExI5E5AHLzFWB80lzOPL0TqiiirJSrPeS8cK1XP3IwYOWUf1/LnXnW5GTE46nBmCR6AtJBHusf9Nen+0ekS7pL6XApVrbTuJAwCckZABE1hWt7PaVQXN07cZs3bN6OnuOEc8yOvMzWqDJjhFPNJ0ePJN+mLUV2We0l5je04vqqwA9xbShpCgvkeIBWHPPPpJ0fQOWVdlizbUiQtvV2b/r91elfkVPrWWOgBIUsR0LABiBymMcqe8EH7YYsHB+/MJy6+tcfIyhNOS3ovXRdk9xh7SHmAsjjXtAW1dmi32gKXIhSTb+yewnyO7IMT0Oam7I36243+DbVB6Fzvb+EWvnVU7B8QVroUNpBgjbp9QxXkDIstj819avFuFDMBlm+Z5CfyH0rVEeVeVyxUn29yY8SY3rn2dZ2wGvEfh6JPm/X/KD5ipVVAEDAFMLKW9LaZrjgSSzu2NzHmf0AHkAKQ3X9T7u6xZ8zi6/wH92PU+L0WmLKk+J3LhaEEMHEFAGIUgAydvgmR5nE8qd6ewZIIkht25iGAJCyFGCMEj65p3ptKttdqAAfr6k8yfU5pG7qsnxbAh8W4RPIyCekT8ueKpVG1pEhcNWhLWYloBGfUT86VqP0l6d8wVwVKC5kMSRGI5bZKk8zMU/VpEjrVgbSXtLSovtRxJdPo71x5gIRgAmT4Rg45kc8Vh3DdYms1a/awNhBEqVtBAASSYER59a3jjXCU1WnuWLhIW4IJXmMg4/MVWk7pOHhNpt3GP4jcafpC/SsWXBJONWmuC7PZuZjYsTt73PQjwFesLN+3raVmS7pgrC7MurYGzapUJEjBUyfPFV/g+oRLoa5G0A87YudMeEsBz9cU87Y8ITS629Zt7tiERuMnKg8/iaR7NaBL+ssWrpIS44Uxg5/wDTA/OuVjwnHAiu6817CGNjcPmcS0i/3qvgtf7H6Jns29Ra1Ae2SW2HT27ZJErEiSDI6E1atO4PKDAgdIED3vU1RO8Dgn2LRi5pb1+yqFUFpHItmSZJHMseZJmab92miva22b97V6s+zuhQguHaYVWyDODMR1rtNeWu0rivGS4jZYTlNfTAaHDj6uHtWiG5amWa2SvmR4fh5U1XtCjfdJfuz1S2QP8Ak21PrWMajVpZ1PFVdtrXBdtoIOSb6tGBjwg861TuzX+y9PPUMev4286mObd2tKMzs30WES7XZA6eYtSw1OocECz7OcbmuLI9QAGHzpvpOBsLu+57NzsCEwSxABwZ85M/BRU1RTi0HquYyVzAQ3xTVdyoGbxOBHKMmOYWevXMZ6Uuj4AJBJHTr5kV3XKJAgTUqhNrqiiipVVTeLd12n1Wpu371y8TcjwqVULAA5wZ5Vxwvun0di6t0G8xRgyhmEAqQQcATkVdaKV3Md3S3fiOUGaCQ1VfwojtR2bTX2PY3GdRuDSsTImOY9aS7JdlU4fZa0js4Z98tE+6ojHwqcoq+jdtvFI9Il7rub5etKk3e6yw93U3HdmOo3HKqfZlm3Sp8xy+Bq0cD4Sul09uwhLLbEAmJOScxjrT6iobG1psBWly5pm6yOsfKkUUUVdZkUUUUIX/2Q=="/>
          <p:cNvSpPr>
            <a:spLocks noChangeAspect="1" noChangeArrowheads="1"/>
          </p:cNvSpPr>
          <p:nvPr/>
        </p:nvSpPr>
        <p:spPr bwMode="auto">
          <a:xfrm>
            <a:off x="0" y="-363538"/>
            <a:ext cx="914400" cy="733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CEAAkGBhMREBQUEhQSFRUVGB0YGRgWGRoaHRkeHBkYGxwfHB4hHyoeHyAkGh4ZIDssKDMqLS84FyIxNjUtNTIrLioBCQoKDQsNGg4OGTMkHiQ1LzU1NTU1NTYvLzU1LSw1NDU1NTA1LjAvKjU1NDU0NS0wNCwsNDUsNCw2LDQ0NDQ0NP/AABEIAE0AYAMBIgACEQEDEQH/xAAbAAABBQEBAAAAAAAAAAAAAAAAAwQFBgcCCP/EADsQAAIBAwIDBQUFBQkAAAAAAAECEQADIQQSBTFBBgciUWETMnGRoRQzUoGxI0KiwfAlQ1NicoKSstH/xAAaAQACAwEBAAAAAAAAAAAAAAAAAwECBAUG/8QAMBEAAQQCAAMECAcAAAAAAAAAAQACAxEEEiEiMQUTQVEUcbHB0eHw8RUyM2GBkaH/2gAMAwEAAhEDEQA/ANxooooQiiiihCKKK5d4H6DzPlQhdUU3bVEFQUbxE5AkCCAJ+Mj604otSQQiiiihQiiiihCKKa8U4imns3L1zdstqWbaJMDyHU1nOo7+LE/stLqXHQsUSZBI5knIH1HmKYyNz/yhC1Cis77Pd8C6u77MaS8Gjd4XttgGGMEryOIGccquC9qNL+9et2z1W6fZMP8Aa8H+VUeNDTuCu2NzhbRalKh+Oi4VwMBk2sgDPJYT72BAkdZ39IM82u2eje8tm3fS5ccwBbl/4lBUYnmaccTuzd09sfvOXPwRSf8AsU+dLNOHApjdoHgub/aNPpIJDw7kKSXYNBXdtO3HUTIjM+VK2NXb3Pt2yH2Ntz4sHIHWGk/Wnh9arGh7PqEU2pZfam6rSAZMw4xtiCyxBkEGcCoNt6JjNJQdzXT6/wAVhtamScdYEEcs5OfMEUvUfo7AtCGZncgE9QD4ZjkBzBjnA+NLJrvEqlXyOe1tsyRExI5E5AHLzFWB80lzOPL0TqiiirJSrPeS8cK1XP3IwYOWUf1/LnXnW5GTE46nBmCR6AtJBHusf9Nen+0ekS7pL6XApVrbTuJAwCckZABE1hWt7PaVQXN07cZs3bN6OnuOEc8yOvMzWqDJjhFPNJ0ePJN+mLUV2We0l5je04vqqwA9xbShpCgvkeIBWHPPPpJ0fQOWVdlizbUiQtvV2b/r91elfkVPrWWOgBIUsR0LABiBymMcqe8EH7YYsHB+/MJy6+tcfIyhNOS3ovXRdk9xh7SHmAsjjXtAW1dmi32gKXIhSTb+yewnyO7IMT0Oam7I36243+DbVB6Fzvb+EWvnVU7B8QVroUNpBgjbp9QxXkDIstj819avFuFDMBlm+Z5CfyH0rVEeVeVyxUn29yY8SY3rn2dZ2wGvEfh6JPm/X/KD5ipVVAEDAFMLKW9LaZrjgSSzu2NzHmf0AHkAKQ3X9T7u6xZ8zi6/wH92PU+L0WmLKk+J3LhaEEMHEFAGIUgAydvgmR5nE8qd6ewZIIkht25iGAJCyFGCMEj65p3ptKttdqAAfr6k8yfU5pG7qsnxbAh8W4RPIyCekT8ueKpVG1pEhcNWhLWYloBGfUT86VqP0l6d8wVwVKC5kMSRGI5bZKk8zMU/VpEjrVgbSXtLSovtRxJdPo71x5gIRgAmT4Rg45kc8Vh3DdYms1a/awNhBEqVtBAASSYER59a3jjXCU1WnuWLhIW4IJXmMg4/MVWk7pOHhNpt3GP4jcafpC/SsWXBJONWmuC7PZuZjYsTt73PQjwFesLN+3raVmS7pgrC7MurYGzapUJEjBUyfPFV/g+oRLoa5G0A87YudMeEsBz9cU87Y8ITS629Zt7tiERuMnKg8/iaR7NaBL+ssWrpIS44Uxg5/wDTA/OuVjwnHAiu6817CGNjcPmcS0i/3qvgtf7H6Jns29Ra1Ae2SW2HT27ZJErEiSDI6E1atO4PKDAgdIED3vU1RO8Dgn2LRi5pb1+yqFUFpHItmSZJHMseZJmab92miva22b97V6s+zuhQguHaYVWyDODMR1rtNeWu0rivGS4jZYTlNfTAaHDj6uHtWiG5amWa2SvmR4fh5U1XtCjfdJfuz1S2QP8Ak21PrWMajVpZ1PFVdtrXBdtoIOSb6tGBjwg861TuzX+y9PPUMev4286mObd2tKMzs30WES7XZA6eYtSw1OocECz7OcbmuLI9QAGHzpvpOBsLu+57NzsCEwSxABwZ85M/BRU1RTi0HquYyVzAQ3xTVdyoGbxOBHKMmOYWevXMZ6Uuj4AJBJHTr5kV3XKJAgTUqhNrqiiipVVTeLd12n1Wpu371y8TcjwqVULAA5wZ5Vxwvun0di6t0G8xRgyhmEAqQQcATkVdaKV3Md3S3fiOUGaCQ1VfwojtR2bTX2PY3GdRuDSsTImOY9aS7JdlU4fZa0js4Z98tE+6ojHwqcoq+jdtvFI9Il7rub5etKk3e6yw93U3HdmOo3HKqfZlm3Sp8xy+Bq0cD4Sul09uwhLLbEAmJOScxjrT6iobG1psBWly5pm6yOsfKkUUUVdZkUUUUIX/2Q=="/>
          <p:cNvSpPr>
            <a:spLocks noChangeAspect="1" noChangeArrowheads="1"/>
          </p:cNvSpPr>
          <p:nvPr/>
        </p:nvSpPr>
        <p:spPr bwMode="auto">
          <a:xfrm>
            <a:off x="0" y="-363538"/>
            <a:ext cx="914400" cy="733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pull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smtClean="0">
                <a:latin typeface="Agency FB" pitchFamily="34" charset="0"/>
              </a:rPr>
              <a:t>NOW LETS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talk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about smoking, Smoking is a really bad habit. I would not encourage people to smoke. It makes your lungs turn black. Plus you will die! I know that people get really close to smoking. Cigars smell bad and are gross!</a:t>
            </a:r>
            <a:r>
              <a:rPr lang="en-US" b="1" dirty="0" smtClean="0">
                <a:latin typeface="Agency FB" pitchFamily="34" charset="0"/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gency FB" pitchFamily="34" charset="0"/>
            </a:endParaRPr>
          </a:p>
        </p:txBody>
      </p:sp>
      <p:pic>
        <p:nvPicPr>
          <p:cNvPr id="4098" name="Picture 2" descr="http://www.google.com/url?source=imglanding&amp;ct=img&amp;q=http://sew-n-print.co.uk/images/hse/smoking/no-smoking.gif&amp;sa=X&amp;ei=LeWOUJ7lMIWk9ATwhIDIAQ&amp;ved=0CAsQ8wc&amp;usg=AFQjCNHS9--_mfEFrI4UeG4ij8uVScv3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71800"/>
            <a:ext cx="28194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962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latin typeface="Bodoni MT Black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Health is so important!!!! We need fruits and vegetable markets. We at least need </a:t>
            </a:r>
            <a:r>
              <a:rPr lang="en-US" b="1" u="heavy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5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markets people drink to much pop. We all need to be active and have everyone In the </a:t>
            </a:r>
            <a:r>
              <a:rPr lang="en-US" b="1" u="dbl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WORLD!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 the </a:t>
            </a:r>
            <a:r>
              <a:rPr lang="en-US" b="1" u="dbl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UNIVERSE!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 drink water or milk. Pop makes your teeth rot and make them fall out and you can have DENCHERS! and trust me no one wants DENCHERS!!!!!!!!!</a:t>
            </a:r>
          </a:p>
          <a:p>
            <a:endParaRPr lang="en-US" dirty="0"/>
          </a:p>
        </p:txBody>
      </p:sp>
      <p:pic>
        <p:nvPicPr>
          <p:cNvPr id="3074" name="Picture 2" descr="http://www.google.com/url?source=imglanding&amp;ct=img&amp;q=http://www.dreamstime.com/fruit-and-vegetable-market.-egypt-thumb11885716.jpg&amp;sa=X&amp;ei=vyaYUMq5BpPa8ATrroHoAQ&amp;ved=0CAsQ8wc&amp;usg=AFQjCNF6ZLLq1cHdYiWYGhZmcrZ-RtPi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038600"/>
            <a:ext cx="3810000" cy="2543175"/>
          </a:xfrm>
          <a:prstGeom prst="rect">
            <a:avLst/>
          </a:prstGeom>
          <a:noFill/>
        </p:spPr>
      </p:pic>
      <p:pic>
        <p:nvPicPr>
          <p:cNvPr id="3076" name="Picture 4" descr="http://www.google.com/url?source=imglanding&amp;ct=img&amp;q=http://dentalimplants-usa.com/misc/miscpics/sodapop.jpg&amp;sa=X&amp;ei=MyeYUJmBNYO68wTiwID4AQ&amp;ved=0CAsQ8wc&amp;usg=AFQjCNFkTiq6m-lndq4rQHUyzhLPz4Ms5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352800"/>
            <a:ext cx="1600200" cy="33528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1"/>
            <a:ext cx="82296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Now lets see oh yes, and no one I mean NO ONE should ever  take medicine from people that drink beer or smoke. it is a bad idea! Now don’t you DARE think about taking beer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It makes you act weird!</a:t>
            </a:r>
          </a:p>
          <a:p>
            <a:pPr marL="514350" indent="-514350" algn="ctr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 it might not taste good my opinion is: YUCK!!!</a:t>
            </a:r>
          </a:p>
          <a:p>
            <a:endParaRPr lang="en-US" dirty="0"/>
          </a:p>
        </p:txBody>
      </p:sp>
      <p:pic>
        <p:nvPicPr>
          <p:cNvPr id="2052" name="Picture 4" descr="http://www.google.com/url?source=imglanding&amp;ct=img&amp;q=http://www.nobeerforayear.co.uk/wp-content/uploads/2011/06/056087-no-beer.jpg&amp;sa=X&amp;ei=1-WOUKv7LI2o8QSnooGgCA&amp;ved=0CAwQ8wc&amp;usg=AFQjCNGbItQt_weUVzt4F7i8O_yLkJYd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7537" y="3649980"/>
            <a:ext cx="3602263" cy="27508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0"/>
            <a:ext cx="8001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I’m so happy, so if you need anything just call and I will be sure to answer it just MAYBE!! Have fun and enjoy the evening happy day and good bye! I’m so glad to be here!!!!!!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google.com/url?source=imglanding&amp;ct=img&amp;q=http://www.mistergworld.com/presseal.jpg&amp;sa=X&amp;ei=-GWhUOz1L4ftrQHvsYHgCA&amp;ved=0CBEQ8wc&amp;usg=AFQjCNEwyoLUoqcNJx58T9L2jVb49szB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09800"/>
            <a:ext cx="4114800" cy="4138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295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25</cp:revision>
  <dcterms:created xsi:type="dcterms:W3CDTF">2012-10-01T19:41:46Z</dcterms:created>
  <dcterms:modified xsi:type="dcterms:W3CDTF">2012-12-03T20:54:25Z</dcterms:modified>
</cp:coreProperties>
</file>