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AD92-4B4C-4A72-B186-1205277876E8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B43C-746F-4B45-B791-9495324D7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k4.picdn.net/shutterstock/videos/756994/preview/stock-footage-american-patriotic-retro-stars-looping-animated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2895600" y="1295400"/>
            <a:ext cx="2819400" cy="3505200"/>
            <a:chOff x="3276600" y="838200"/>
            <a:chExt cx="2819400" cy="3505200"/>
          </a:xfrm>
        </p:grpSpPr>
        <p:pic>
          <p:nvPicPr>
            <p:cNvPr id="1026" name="Picture 2" descr="L:\CLASSES\3-Hubbs\hubbs pics\P100041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6600" y="838200"/>
              <a:ext cx="2819400" cy="3505200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3" name="Can 2"/>
            <p:cNvSpPr/>
            <p:nvPr/>
          </p:nvSpPr>
          <p:spPr>
            <a:xfrm>
              <a:off x="4267200" y="914400"/>
              <a:ext cx="990600" cy="1143000"/>
            </a:xfrm>
            <a:prstGeom prst="can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flipV="1">
              <a:off x="4191000" y="1981199"/>
              <a:ext cx="1219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4419600" y="1219200"/>
              <a:ext cx="2286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 flipH="1">
              <a:off x="4770119" y="1219200"/>
              <a:ext cx="182881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029200" y="1219200"/>
              <a:ext cx="228600" cy="2286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4419600" y="1600200"/>
              <a:ext cx="152400" cy="3810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4724400" y="1524000"/>
              <a:ext cx="152400" cy="4572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4953000" y="1600200"/>
              <a:ext cx="152400" cy="3810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-0.00995 C -0.00659 -0.01134 -0.0059 -0.01296 -0.00469 -0.01412 C -0.00295 -0.0162 -0.00034 -0.01782 0.00139 -0.02013 C 0.00365 -0.02314 0.00504 -0.02731 0.00729 -0.03032 C 0.01597 -0.04166 0.00434 -0.02592 0.01511 -0.03819 C 0.02222 -0.04629 0.02674 -0.05787 0.03334 -0.06666 C 0.03577 -0.07731 0.03368 -0.07129 0.04236 -0.08263 C 0.04375 -0.08425 0.04393 -0.08703 0.04531 -0.08888 C 0.04827 -0.09375 0.05191 -0.09768 0.05608 -0.10092 C 0.06424 -0.11759 0.05347 -0.09837 0.06354 -0.10902 C 0.07309 -0.11921 0.05903 -0.1125 0.07257 -0.11712 C 0.07674 -0.12037 0.08056 -0.12384 0.08472 -0.12708 C 0.08889 -0.13055 0.09445 -0.12962 0.09844 -0.13333 C 0.10903 -0.14282 0.11788 -0.15393 0.13021 -0.15949 C 0.13386 -0.16435 0.13889 -0.16666 0.14219 -0.17152 C 0.14341 -0.17291 0.1441 -0.17476 0.14531 -0.17569 C 0.14827 -0.17754 0.15452 -0.17962 0.15452 -0.17962 C 0.18941 -0.2118 0.15816 -0.18541 0.16042 -0.03634 C 0.16111 -0.00671 0.16563 0.02176 0.16962 0.0507 C 0.17587 0.1544 0.17396 0.10255 0.17118 0.27686 C 0.17066 0.2963 0.16997 0.3007 0.15747 0.3051 C 0.15521 0.30718 0.15365 0.3095 0.15139 0.31112 C 0.15 0.31227 0.14827 0.31204 0.14688 0.3132 C 0.13837 0.32061 0.13143 0.33056 0.12275 0.3375 C 0.1191 0.34468 0.11823 0.35139 0.12726 0.35163 C 0.21615 0.35301 0.30504 0.35301 0.39393 0.35371 C 0.38941 0.37084 0.38212 0.37755 0.37275 0.39005 C 0.37118 0.39213 0.37014 0.39538 0.36806 0.39607 C 0.3592 0.39862 0.35122 0.40325 0.34236 0.40625 C 0.325 0.41991 0.34584 0.40487 0.32413 0.41621 C 0.31424 0.4213 0.30538 0.42755 0.29531 0.43241 C 0.27674 0.44121 0.2592 0.45417 0.2408 0.46274 C 0.22847 0.475 0.2158 0.50394 0.19844 0.5051 C 0.17778 0.50649 0.15677 0.50649 0.13611 0.50718 C 0.13386 0.51621 0.13004 0.52431 0.12726 0.53334 C 0.12448 0.54237 0.12361 0.54862 0.11788 0.55556 C 0.10972 0.57825 0.09584 0.59676 0.08629 0.61829 C 0.08316 0.6345 0.075 0.64329 0.06806 0.65672 C 0.06563 0.66737 0.06771 0.66135 0.05903 0.67292 C 0.05747 0.675 0.05452 0.67894 0.05452 0.67894 C 0.05156 0.69005 0.05486 0.68056 0.04688 0.69306 C 0.0415 0.70163 0.03854 0.71135 0.03004 0.71528 C 0.02743 0.72084 0.02327 0.72524 0.02118 0.73149 C 0.01979 0.73542 0.01893 0.73959 0.01806 0.74352 C 0.01754 0.74491 0.0099 0.75463 0.00729 0.75764 C 0.00643 0.76112 0.00538 0.76436 0.00434 0.76783 C 0.004 0.76991 0.00365 0.7757 0.00278 0.77385 C -0.01111 0.74237 0.0066 0.76598 -0.00312 0.75371 C -0.00625 0.74121 -0.01423 0.73033 -0.02135 0.7213 C -0.02344 0.71181 -0.02795 0.70857 -0.03194 0.70116 C -0.0375 0.69144 -0.04201 0.68125 -0.04861 0.67292 C -0.05052 0.66482 -0.05121 0.65788 -0.05469 0.6507 C -0.05625 0.64329 -0.05833 0.63542 -0.06059 0.62848 C -0.06128 0.62616 -0.06284 0.62431 -0.06371 0.62223 C -0.06475 0.61968 -0.0658 0.6169 -0.06666 0.61413 C -0.07066 0.6007 -0.07274 0.5882 -0.07882 0.57593 C -0.07934 0.57246 -0.07951 0.56899 -0.08038 0.56575 C -0.08125 0.56343 -0.08264 0.56204 -0.08333 0.55973 C -0.08871 0.54051 -0.08125 0.55695 -0.08802 0.54352 C -0.09028 0.53056 -0.09305 0.52084 -0.1 0.51112 C -0.10538 0.49028 -0.13784 0.50487 -0.14548 0.5051 C -0.17639 0.50625 -0.26771 0.50857 -0.29548 0.50926 C -0.3092 0.51204 -0.32274 0.51505 -0.33646 0.51737 C -0.39982 0.51436 -0.44653 0.54098 -0.41528 0.497 C -0.41094 0.48033 -0.39271 0.4632 -0.38212 0.45255 C -0.36076 0.43172 -0.33715 0.41551 -0.31528 0.39607 C -0.31059 0.3919 -0.30746 0.38473 -0.30312 0.37987 C -0.29687 0.37269 -0.28958 0.3669 -0.28333 0.35973 C -0.28038 0.34954 -0.27639 0.34306 -0.27274 0.33334 C -0.27014 0.32639 -0.27118 0.32084 -0.26684 0.31528 C -0.2651 0.30834 -0.26111 0.29584 -0.25764 0.29098 C -0.2559 0.28426 -0.25399 0.28172 -0.25 0.27686 C -0.24791 0.26783 -0.246 0.2669 -0.23941 0.26274 C -0.23403 0.2551 -0.22552 0.25301 -0.21823 0.24862 C -0.21528 0.24676 -0.21198 0.24491 -0.20937 0.2426 C -0.20798 0.24144 -0.20729 0.23936 -0.20607 0.23843 C -0.20243 0.23542 -0.19687 0.23426 -0.19253 0.23241 C -0.19149 0.23102 -0.18854 0.22987 -0.18958 0.22848 C -0.19357 0.22315 -0.19878 0.22593 -0.20312 0.22223 C -0.21267 0.21413 -0.22031 0.20255 -0.23055 0.19607 C -0.23715 0.18658 -0.22916 0.197 -0.24409 0.18403 C -0.24965 0.17917 -0.25399 0.17107 -0.2592 0.16575 C -0.26094 0.16389 -0.26354 0.16343 -0.26528 0.16181 C -0.28107 0.14792 -0.29531 0.13172 -0.31059 0.11737 C -0.31996 0.10857 -0.32899 0.09815 -0.33819 0.08889 C -0.34548 0.08149 -0.35208 0.07061 -0.36059 0.06667 C -0.36875 0.05625 -0.37795 0.04908 -0.38646 0.04051 C -0.39583 0.03125 -0.38628 0.03658 -0.39548 0.03241 C -0.40416 0.01551 -0.39271 0.03519 -0.40312 0.02431 C -0.40642 0.02084 -0.40833 0.01482 -0.41215 0.01227 C -0.41423 0.01088 -0.41632 0.00996 -0.41823 0.00811 C -0.42639 0.00024 -0.43281 -0.00949 -0.44271 -0.01412 C -0.44791 -0.01944 -0.45416 -0.02245 -0.4592 -0.02824 C -0.46406 -0.03379 -0.46666 -0.0375 -0.47274 -0.04027 C -0.50347 -0.08125 -0.47604 -0.04259 -0.3592 -0.04837 C -0.35208 -0.04884 -0.34184 -0.05347 -0.33507 -0.05439 C -0.32621 -0.0574 -0.31805 -0.06041 -0.3092 -0.0625 C -0.29045 -0.07986 -0.26094 -0.08078 -0.23941 -0.08263 C -0.22725 -0.08495 -0.21528 -0.08703 -0.20312 -0.08888 C -0.14826 -0.08726 -0.14531 -0.08657 -0.10764 -0.08078 C -0.09392 -0.07615 -0.08142 -0.06527 -0.06823 -0.05856 C -0.06562 -0.05509 -0.06319 -0.05185 -0.06059 -0.04837 C -0.0592 -0.04652 -0.05659 -0.04699 -0.05469 -0.04629 C -0.04982 -0.04444 -0.04462 -0.04236 -0.03958 -0.04027 C -0.03368 -0.03796 -0.02135 -0.03425 -0.02135 -0.03425 C -0.01319 -0.02407 -0.01805 -0.02893 -0.01389 -0.01412 C -0.01284 -0.01111 -0.0026 -0.00162 1.11111E-6 -3.7037E-7 " pathEditMode="relative" ptsTypes="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.pcwin.com/images/screen/Animated_Wallpaper___Desktop_Flag_3D_103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448800" cy="7086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What I will do when I am President,</a:t>
            </a:r>
            <a:b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I’d make safer places, and  </a:t>
            </a:r>
            <a:b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I’d make more recess,         </a:t>
            </a:r>
            <a:b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 would make a better life.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k8.picdn.net/shutterstock/videos/756973/preview/stock-footage-retro-old-look-circle-of-flags-american-patriotic-looping-animated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78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I would make a national everybody day, and help people,        </a:t>
            </a:r>
            <a:br>
              <a:rPr lang="en-US" b="1" dirty="0" smtClean="0">
                <a:solidFill>
                  <a:srgbClr val="92D050"/>
                </a:solidFill>
              </a:rPr>
            </a:br>
            <a:r>
              <a:rPr lang="en-US" b="1" dirty="0" smtClean="0">
                <a:solidFill>
                  <a:srgbClr val="92D050"/>
                </a:solidFill>
              </a:rPr>
              <a:t>I would like to live in the white house. I will stay on time, And I </a:t>
            </a:r>
            <a:br>
              <a:rPr lang="en-US" b="1" dirty="0" smtClean="0">
                <a:solidFill>
                  <a:srgbClr val="92D050"/>
                </a:solidFill>
              </a:rPr>
            </a:br>
            <a:r>
              <a:rPr lang="en-US" b="1" dirty="0" smtClean="0">
                <a:solidFill>
                  <a:srgbClr val="92D050"/>
                </a:solidFill>
              </a:rPr>
              <a:t>Will try to make life better, I wont                   </a:t>
            </a:r>
            <a:br>
              <a:rPr lang="en-US" b="1" dirty="0" smtClean="0">
                <a:solidFill>
                  <a:srgbClr val="92D050"/>
                </a:solidFill>
              </a:rPr>
            </a:br>
            <a:r>
              <a:rPr lang="en-US" b="1" dirty="0" smtClean="0">
                <a:solidFill>
                  <a:srgbClr val="92D050"/>
                </a:solidFill>
              </a:rPr>
              <a:t>Make rules like you have to be rich or you to jail.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reenew.net/upload/pscreen/47/usa-flag-animated-wallpaper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482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 you have to never make a single mistake, if you’re in a you have to hold your breath,   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I’ll make it safe, if it`s not safe I won’t allow it,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k4.picdn.net/shutterstock/videos/756976/preview/stock-footage-circle-of-flags-american-patriotic-looping-animated-backgrou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1678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 will care for my country; I will stand above the rest, I will make you proud, I can do it.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k1.picdn.net/shutterstock/videos/757015/preview/stock-footage-american-patriotic-looping-animated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78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/>
          <a:lstStyle/>
          <a:p>
            <a:r>
              <a:rPr lang="en-US" b="1" dirty="0" smtClean="0"/>
              <a:t>You’ll won`t me, I hope you like this, I worked very hard, you’ll like me.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8" name="Picture 4" descr="http://www.comments-galore.com/import/backgrounds/Animated/animated-patriotic-strars-bg-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24250"/>
            <a:ext cx="91440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86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What I will do when I am President, I’d make safer places, and   I’d make more recess,          I would make a better life.</vt:lpstr>
      <vt:lpstr>I would make a national everybody day, and help people,         I would like to live in the white house. I will stay on time, And I  Will try to make life better, I wont                    Make rules like you have to be rich or you to jail.   </vt:lpstr>
      <vt:lpstr>Or you have to never make a single mistake, if you’re in a you have to hold your breath,        I’ll make it safe, if it`s not safe I won’t allow it, </vt:lpstr>
      <vt:lpstr>I will care for my country; I will stand above the rest, I will make you proud, I can do it. </vt:lpstr>
      <vt:lpstr>You’ll won`t me, I hope you like this, I worked very hard, you’ll like me.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15</cp:revision>
  <dcterms:created xsi:type="dcterms:W3CDTF">2012-10-04T19:33:33Z</dcterms:created>
  <dcterms:modified xsi:type="dcterms:W3CDTF">2012-11-29T21:27:28Z</dcterms:modified>
</cp:coreProperties>
</file>