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62" r:id="rId3"/>
    <p:sldId id="266" r:id="rId4"/>
    <p:sldId id="256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C2C1E6-B1E2-44AB-99CF-82BFD0496BC7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FE197E-99CB-4039-9503-199F47379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utterstock.com/subscribe.m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Mrs</a:t>
            </a:r>
            <a:r>
              <a:rPr lang="en-US" dirty="0" smtClean="0"/>
              <a:t>    </a:t>
            </a:r>
            <a:r>
              <a:rPr lang="en-US" dirty="0" err="1" smtClean="0"/>
              <a:t>presdant</a:t>
            </a:r>
            <a:r>
              <a:rPr lang="en-US" dirty="0" smtClean="0"/>
              <a:t> …..</a:t>
            </a:r>
            <a:endParaRPr lang="en-US" dirty="0"/>
          </a:p>
        </p:txBody>
      </p:sp>
      <p:pic>
        <p:nvPicPr>
          <p:cNvPr id="23554" name="Picture 2" descr="L:\CLASSES\3-Karr\karr pics\P10004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78000"/>
            <a:ext cx="3810000" cy="5080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6" name="Oval 15"/>
          <p:cNvSpPr/>
          <p:nvPr/>
        </p:nvSpPr>
        <p:spPr>
          <a:xfrm>
            <a:off x="4191000" y="3200400"/>
            <a:ext cx="990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agnetic Disk 19"/>
          <p:cNvSpPr/>
          <p:nvPr/>
        </p:nvSpPr>
        <p:spPr>
          <a:xfrm>
            <a:off x="4343400" y="2590800"/>
            <a:ext cx="685800" cy="914400"/>
          </a:xfrm>
          <a:prstGeom prst="flowChartMagneticDisk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am </a:t>
            </a:r>
            <a:r>
              <a:rPr lang="en-US" dirty="0" err="1" smtClean="0"/>
              <a:t>thankfull</a:t>
            </a:r>
            <a:r>
              <a:rPr lang="en-US" dirty="0" smtClean="0"/>
              <a:t>   that you </a:t>
            </a:r>
            <a:r>
              <a:rPr lang="en-US" dirty="0" err="1" smtClean="0"/>
              <a:t>eleted</a:t>
            </a:r>
            <a:r>
              <a:rPr lang="en-US" dirty="0" smtClean="0"/>
              <a:t> me  for   </a:t>
            </a:r>
            <a:r>
              <a:rPr lang="en-US" dirty="0" err="1" smtClean="0"/>
              <a:t>presedent</a:t>
            </a:r>
            <a:r>
              <a:rPr lang="en-US" dirty="0" smtClean="0"/>
              <a:t>    of    the   united    states   of  America.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4" name="Picture 4" descr="http://www.mapsofworld.com/images/world-countries-flags/united-states-fl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962400"/>
            <a:ext cx="3714750" cy="252412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207316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1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686208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will  make gas prices  lower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00" name="Picture 4" descr="C:\Documents and Settings\wilder\Local Settings\Temporary Internet Files\Content.IE5\VPDYI1BZ\MP9003859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505200"/>
            <a:ext cx="4572000" cy="2590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143251"/>
          </a:xfrm>
        </p:spPr>
        <p:txBody>
          <a:bodyPr>
            <a:normAutofit/>
          </a:bodyPr>
          <a:lstStyle/>
          <a:p>
            <a:r>
              <a:rPr lang="en-US" dirty="0" smtClean="0"/>
              <a:t>I will give homeless people   money  and  a home.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733800" y="685800"/>
            <a:ext cx="6400800" cy="152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www.salary-money.com/images/dollar-no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0"/>
            <a:ext cx="3714750" cy="2962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http://upload.wikimedia.org/wikipedia/commons/thumb/c/c9/Ranch_style_home_in_Salinas,_California.JPG/220px-Ranch_style_home_in_Salinas,_Californ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819400"/>
            <a:ext cx="2971800" cy="3581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r>
              <a:rPr lang="en-US" dirty="0" smtClean="0"/>
              <a:t>I will give people cloths and shoes.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5" name="Picture 7" descr="http://1.bp.blogspot.com/-iTvCmjmDhis/ULi3PyJf82I/AAAAAAAABVA/m0JCdE9hGgw/s320/Tips%2Bon%2BCaring%2Bfor%2BSho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2857500" cy="2857500"/>
          </a:xfrm>
          <a:prstGeom prst="heart">
            <a:avLst/>
          </a:prstGeom>
          <a:noFill/>
        </p:spPr>
      </p:pic>
      <p:pic>
        <p:nvPicPr>
          <p:cNvPr id="2059" name="Picture 11" descr="stock photo : collection of icons of different clothes and accessories for the Internet and banner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600200"/>
            <a:ext cx="4286250" cy="438150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76" y="151478"/>
            <a:ext cx="8554352" cy="2448594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18003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That’s  all I half </a:t>
            </a:r>
            <a:r>
              <a:rPr lang="en-US" sz="2400" smtClean="0">
                <a:latin typeface="Calibri" pitchFamily="34" charset="0"/>
                <a:cs typeface="Times New Roman" pitchFamily="18" charset="0"/>
              </a:rPr>
              <a:t>to say bye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51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Mrs    presdant …..</vt:lpstr>
      <vt:lpstr>I am thankfull   that you eleted me  for   presedent    of    the   united    states   of  America. </vt:lpstr>
      <vt:lpstr>Slide 3</vt:lpstr>
      <vt:lpstr>I will give homeless people   money  and  a home. </vt:lpstr>
      <vt:lpstr>I will give people cloths and shoes.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19</cp:revision>
  <dcterms:created xsi:type="dcterms:W3CDTF">2012-10-01T19:41:36Z</dcterms:created>
  <dcterms:modified xsi:type="dcterms:W3CDTF">2012-12-11T16:41:28Z</dcterms:modified>
</cp:coreProperties>
</file>