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A293-C0DA-40C5-A821-F21DACBB3887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46CF-BC5A-489B-962B-B4EE64F9B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0" y="2057400"/>
            <a:ext cx="2971800" cy="3962400"/>
            <a:chOff x="2438400" y="2057400"/>
            <a:chExt cx="2971800" cy="3962400"/>
          </a:xfrm>
        </p:grpSpPr>
        <p:pic>
          <p:nvPicPr>
            <p:cNvPr id="1027" name="Picture 3" descr="L:\CLASSES\3-Hubbs\hubbs pics\P10004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2057400"/>
              <a:ext cx="2971800" cy="3962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reflection blurRad="12700" stA="38000" endPos="28000" dist="5000" dir="5400000" sy="-100000" algn="bl" rotWithShape="0"/>
              <a:softEdge rad="6350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3048000" y="3048000"/>
              <a:ext cx="1828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9000" y="2133600"/>
              <a:ext cx="1066800" cy="1219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>
                    <a:solidFill>
                      <a:srgbClr val="FFFF00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U.S.A.</a:t>
              </a:r>
            </a:p>
          </p:txBody>
        </p:sp>
      </p:grpSp>
      <p:pic>
        <p:nvPicPr>
          <p:cNvPr id="2055" name="Picture 7" descr="http://www.indianriverdemocrats.net/resources/15/animations/american_flag_eagle_fireworks-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"/>
            <a:ext cx="2971800" cy="18322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C 0.096 -0.00347 0.11371 -0.00162 0.17778 -0.01111 C 0.18611 -0.00995 0.19444 -0.00949 0.20278 -0.00741 C 0.2092 -0.00578 0.21354 0.00394 0.21944 0.00741 C 0.22118 0.00834 0.22326 0.00857 0.225 0.00926 C 0.22743 0.01042 0.22969 0.01158 0.23194 0.01297 C 0.23889 0.01759 0.24514 0.02246 0.25278 0.02593 C 0.25833 0.03334 0.26528 0.03889 0.27083 0.0463 C 0.27274 0.04884 0.27326 0.05278 0.275 0.05556 C 0.28177 0.0669 0.2875 0.07593 0.29305 0.08889 C 0.29357 0.0919 0.29392 0.09514 0.29444 0.09815 C 0.29583 0.10556 0.29861 0.12037 0.29861 0.12037 C 0.2967 0.14144 0.29566 0.1625 0.29305 0.18334 C 0.29219 0.19074 0.29097 0.19815 0.29028 0.20556 C 0.28802 0.22824 0.28628 0.2544 0.27639 0.27408 C 0.21823 0.26713 0.18819 0.26783 0.1125 0.26667 C 0.09687 0.26065 0.08142 0.25672 0.06528 0.25371 C 0.05972 0.25116 0.05139 0.24699 0.04583 0.2463 C 0.04132 0.24584 0.02673 0.24422 0.02083 0.24259 C 0.00607 0.2382 -0.0092 0.23426 -0.02361 0.22778 C -0.04323 0.22847 -0.0684 0.22662 -0.08889 0.23334 C -0.13195 0.23195 -0.175 0.23426 -0.21806 0.23148 C -0.22795 0.22269 -0.22396 0.22732 -0.23056 0.21852 C -0.23299 0.20533 -0.23577 0.19306 -0.24306 0.18334 C -0.24965 0.15695 -0.24531 0.16759 -0.25417 0.15 C -0.25486 0.14445 -0.25695 0.13912 -0.25695 0.13334 C -0.25695 0.12361 -0.24861 0.11482 -0.24445 0.10926 C -0.24184 0.10579 -0.24132 0.10023 -0.23889 0.0963 C -0.23351 0.0875 -0.23455 0.09213 -0.22639 0.08334 C -0.21545 0.0713 -0.22396 0.07616 -0.21528 0.07222 C -0.2066 0.06065 -0.18993 0.05695 -0.17778 0.05371 C -0.17205 0.04861 -0.16597 0.04306 -0.15972 0.03889 C -0.15191 0.0338 -0.14202 0.03241 -0.13472 0.02593 C -0.11806 0.01111 -0.08368 0.00232 -0.06389 -3.33333E-6 C -0.04115 0.00209 -0.02292 0.00324 -1.11111E-6 -3.33333E-6 Z " pathEditMode="relative" ptsTypes="ffffffffffffffffffffffffffffff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Because I am President I would give kids more recess at school. I would give kids more free time. I well keep the people safe.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Documents and Settings\wilder\Local Settings\Temporary Internet Files\Content.IE5\AI3VKP6M\MP9004224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200400" cy="18115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 well make all the people follow the rolls. I will hire more cops. 	I will make school belle free.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3" name="Picture 3" descr="C:\Documents and Settings\wilder\Local Settings\Temporary Internet Files\Content.IE5\Z0RVG4K7\MP900439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4458189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will give kids more candy. I will give the Presidents more homes. I will make school harder .I will make the people fallow the rolls.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wilder\Local Settings\Temporary Internet Files\Content.IE5\Z0RVG4K7\MP9003419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971800" cy="2119884"/>
          </a:xfrm>
          <a:prstGeom prst="rect">
            <a:avLst/>
          </a:prstGeom>
          <a:noFill/>
        </p:spPr>
      </p:pic>
      <p:pic>
        <p:nvPicPr>
          <p:cNvPr id="4099" name="Picture 3" descr="C:\Documents and Settings\wilder\Local Settings\Temporary Internet Files\Content.IE5\Z0RVG4K7\MP9003419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2895600" cy="2065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 will give to the poor. I will give house to poor people. I will make home work easier.                                                                      I will make a flag for all of the stats.       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3" name="Picture 1" descr="C:\Documents and Settings\wilder\Local Settings\Temporary Internet Files\Content.IE5\AI3VKP6M\MP9003419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0"/>
            <a:ext cx="1230376" cy="1724826"/>
          </a:xfrm>
          <a:prstGeom prst="rect">
            <a:avLst/>
          </a:prstGeom>
          <a:noFill/>
        </p:spPr>
      </p:pic>
      <p:pic>
        <p:nvPicPr>
          <p:cNvPr id="3074" name="Picture 2" descr="C:\Documents and Settings\wilder\Local Settings\Temporary Internet Files\Content.IE5\AI3VKP6M\MP9003419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292" y="0"/>
            <a:ext cx="1250188" cy="175259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wilder\Local Settings\Temporary Internet Files\Content.IE5\8A2Y9YJP\MC9004449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669"/>
            <a:ext cx="8686800" cy="64928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248400"/>
          </a:xfrm>
        </p:spPr>
        <p:txBody>
          <a:bodyPr/>
          <a:lstStyle/>
          <a:p>
            <a:r>
              <a:rPr lang="en-US" dirty="0" smtClean="0"/>
              <a:t>I will give the army more tanks. I will make a new color. I will make a new websites. I will give kids more candy.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 descr="C:\Documents and Settings\wilder\Local Settings\Temporary Internet Files\Content.IE5\Z0RVG4K7\MM90033636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91000"/>
            <a:ext cx="1828800" cy="1828800"/>
          </a:xfrm>
          <a:prstGeom prst="rect">
            <a:avLst/>
          </a:prstGeom>
          <a:noFill/>
        </p:spPr>
      </p:pic>
      <p:pic>
        <p:nvPicPr>
          <p:cNvPr id="1028" name="Picture 4" descr="C:\Documents and Settings\wilder\Local Settings\Temporary Internet Files\Content.IE5\Z0RVG4K7\MM90033636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139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 Because I am President I would give kids more recess at school. I would give kids more free time. I well keep the people safe. </vt:lpstr>
      <vt:lpstr>I well make all the people follow the rolls. I will hire more cops.  I will make school belle free. </vt:lpstr>
      <vt:lpstr>I will give kids more candy. I will give the Presidents more homes. I will make school harder .I will make the people fallow the rolls.</vt:lpstr>
      <vt:lpstr>I will give to the poor. I will give house to poor people. I will make home work easier.                                                                      I will make a flag for all of the stats.         </vt:lpstr>
      <vt:lpstr>I will give the army more tanks. I will make a new color. I will make a new websites. I will give kids more candy.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14</cp:revision>
  <dcterms:created xsi:type="dcterms:W3CDTF">2012-10-04T19:33:32Z</dcterms:created>
  <dcterms:modified xsi:type="dcterms:W3CDTF">2012-12-06T20:52:41Z</dcterms:modified>
</cp:coreProperties>
</file>